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73" r:id="rId5"/>
  </p:sldMasterIdLst>
  <p:notesMasterIdLst>
    <p:notesMasterId r:id="rId42"/>
  </p:notesMasterIdLst>
  <p:handoutMasterIdLst>
    <p:handoutMasterId r:id="rId43"/>
  </p:handoutMasterIdLst>
  <p:sldIdLst>
    <p:sldId id="256" r:id="rId6"/>
    <p:sldId id="1741" r:id="rId7"/>
    <p:sldId id="417" r:id="rId8"/>
    <p:sldId id="388" r:id="rId9"/>
    <p:sldId id="1761" r:id="rId10"/>
    <p:sldId id="1752" r:id="rId11"/>
    <p:sldId id="1753" r:id="rId12"/>
    <p:sldId id="1754" r:id="rId13"/>
    <p:sldId id="1755" r:id="rId14"/>
    <p:sldId id="1762" r:id="rId15"/>
    <p:sldId id="1765" r:id="rId16"/>
    <p:sldId id="1757" r:id="rId17"/>
    <p:sldId id="1756" r:id="rId18"/>
    <p:sldId id="1759" r:id="rId19"/>
    <p:sldId id="1746" r:id="rId20"/>
    <p:sldId id="380" r:id="rId21"/>
    <p:sldId id="434" r:id="rId22"/>
    <p:sldId id="381" r:id="rId23"/>
    <p:sldId id="431" r:id="rId24"/>
    <p:sldId id="426" r:id="rId25"/>
    <p:sldId id="382" r:id="rId26"/>
    <p:sldId id="416" r:id="rId27"/>
    <p:sldId id="1747" r:id="rId28"/>
    <p:sldId id="422" r:id="rId29"/>
    <p:sldId id="424" r:id="rId30"/>
    <p:sldId id="411" r:id="rId31"/>
    <p:sldId id="423" r:id="rId32"/>
    <p:sldId id="414" r:id="rId33"/>
    <p:sldId id="415" r:id="rId34"/>
    <p:sldId id="412" r:id="rId35"/>
    <p:sldId id="425" r:id="rId36"/>
    <p:sldId id="1748" r:id="rId37"/>
    <p:sldId id="413" r:id="rId38"/>
    <p:sldId id="390" r:id="rId39"/>
    <p:sldId id="1763" r:id="rId40"/>
    <p:sldId id="1743" r:id="rId41"/>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rolia Overview in 11 slides" id="{FD9651F2-040C-CB4F-BFA5-7B2009C4B137}">
          <p14:sldIdLst/>
        </p14:section>
        <p14:section name="Detailed Presentation by Segment" id="{F38B0912-0F0D-7642-BE3C-D3EC8061EBC6}">
          <p14:sldIdLst>
            <p14:sldId id="256"/>
            <p14:sldId id="1741"/>
            <p14:sldId id="417"/>
            <p14:sldId id="388"/>
            <p14:sldId id="1761"/>
            <p14:sldId id="1752"/>
            <p14:sldId id="1753"/>
            <p14:sldId id="1754"/>
            <p14:sldId id="1755"/>
            <p14:sldId id="1762"/>
            <p14:sldId id="1765"/>
            <p14:sldId id="1757"/>
            <p14:sldId id="1756"/>
            <p14:sldId id="1759"/>
            <p14:sldId id="1746"/>
            <p14:sldId id="380"/>
            <p14:sldId id="434"/>
            <p14:sldId id="381"/>
            <p14:sldId id="431"/>
            <p14:sldId id="426"/>
            <p14:sldId id="382"/>
            <p14:sldId id="416"/>
            <p14:sldId id="1747"/>
            <p14:sldId id="422"/>
            <p14:sldId id="424"/>
            <p14:sldId id="411"/>
            <p14:sldId id="423"/>
            <p14:sldId id="414"/>
            <p14:sldId id="415"/>
            <p14:sldId id="412"/>
            <p14:sldId id="425"/>
            <p14:sldId id="1748"/>
            <p14:sldId id="413"/>
            <p14:sldId id="390"/>
            <p14:sldId id="1763"/>
            <p14:sldId id="1743"/>
          </p14:sldIdLst>
        </p14:section>
        <p14:section name="Back-Up Slides" id="{9C55F787-4E49-4D58-AF8B-1A322EB834C5}">
          <p14:sldIdLst/>
        </p14:section>
      </p14:sectionLst>
    </p:ext>
    <p:ext uri="{EFAFB233-063F-42B5-8137-9DF3F51BA10A}">
      <p15:sldGuideLst xmlns:p15="http://schemas.microsoft.com/office/powerpoint/2012/main">
        <p15:guide id="2" pos="3863" userDrawn="1">
          <p15:clr>
            <a:srgbClr val="A4A3A4"/>
          </p15:clr>
        </p15:guide>
        <p15:guide id="3" orient="horz" pos="2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Yves Courtois" initials="JC [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384"/>
    <a:srgbClr val="4D4D4F"/>
    <a:srgbClr val="F37321"/>
    <a:srgbClr val="CC3399"/>
    <a:srgbClr val="363648"/>
    <a:srgbClr val="F65905"/>
    <a:srgbClr val="FF5800"/>
    <a:srgbClr val="000000"/>
    <a:srgbClr val="031F7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D741D-8850-FD3B-EA48-9795FF90AE49}" v="34" dt="2024-10-02T10:09:12.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63"/>
        <p:guide orient="horz" pos="2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Cooper" userId="51499e75-d56d-4996-8225-3b1c4dd37562" providerId="ADAL" clId="{1E2018CE-5268-48EE-A787-0E21DF92AB40}"/>
    <pc:docChg chg="modSld">
      <pc:chgData name="Jonathan Cooper" userId="51499e75-d56d-4996-8225-3b1c4dd37562" providerId="ADAL" clId="{1E2018CE-5268-48EE-A787-0E21DF92AB40}" dt="2023-08-16T10:48:13.803" v="27" actId="6549"/>
      <pc:docMkLst>
        <pc:docMk/>
      </pc:docMkLst>
      <pc:sldChg chg="addSp modSp mod">
        <pc:chgData name="Jonathan Cooper" userId="51499e75-d56d-4996-8225-3b1c4dd37562" providerId="ADAL" clId="{1E2018CE-5268-48EE-A787-0E21DF92AB40}" dt="2023-08-16T10:48:13.803" v="27" actId="6549"/>
        <pc:sldMkLst>
          <pc:docMk/>
          <pc:sldMk cId="1957229446" sldId="417"/>
        </pc:sldMkLst>
        <pc:spChg chg="add mod">
          <ac:chgData name="Jonathan Cooper" userId="51499e75-d56d-4996-8225-3b1c4dd37562" providerId="ADAL" clId="{1E2018CE-5268-48EE-A787-0E21DF92AB40}" dt="2023-08-16T10:48:13.803" v="27" actId="6549"/>
          <ac:spMkLst>
            <pc:docMk/>
            <pc:sldMk cId="1957229446" sldId="417"/>
            <ac:spMk id="3" creationId="{F86F2BA7-81DB-F382-590F-9178AEE9DEAE}"/>
          </ac:spMkLst>
        </pc:spChg>
        <pc:picChg chg="mod">
          <ac:chgData name="Jonathan Cooper" userId="51499e75-d56d-4996-8225-3b1c4dd37562" providerId="ADAL" clId="{1E2018CE-5268-48EE-A787-0E21DF92AB40}" dt="2023-08-16T10:48:01.491" v="24" actId="1076"/>
          <ac:picMkLst>
            <pc:docMk/>
            <pc:sldMk cId="1957229446" sldId="417"/>
            <ac:picMk id="9" creationId="{643232AB-1ECF-4044-B2FA-28F5997B1A1F}"/>
          </ac:picMkLst>
        </pc:picChg>
        <pc:picChg chg="mod">
          <ac:chgData name="Jonathan Cooper" userId="51499e75-d56d-4996-8225-3b1c4dd37562" providerId="ADAL" clId="{1E2018CE-5268-48EE-A787-0E21DF92AB40}" dt="2023-08-16T10:47:56.146" v="23" actId="1076"/>
          <ac:picMkLst>
            <pc:docMk/>
            <pc:sldMk cId="1957229446" sldId="417"/>
            <ac:picMk id="18" creationId="{EBD8C866-C207-A3BA-FD32-FFDACEFD8BFF}"/>
          </ac:picMkLst>
        </pc:picChg>
      </pc:sldChg>
      <pc:sldChg chg="modSp mod">
        <pc:chgData name="Jonathan Cooper" userId="51499e75-d56d-4996-8225-3b1c4dd37562" providerId="ADAL" clId="{1E2018CE-5268-48EE-A787-0E21DF92AB40}" dt="2023-08-16T10:39:35.812" v="22" actId="20577"/>
        <pc:sldMkLst>
          <pc:docMk/>
          <pc:sldMk cId="4248969461" sldId="1741"/>
        </pc:sldMkLst>
        <pc:spChg chg="mod">
          <ac:chgData name="Jonathan Cooper" userId="51499e75-d56d-4996-8225-3b1c4dd37562" providerId="ADAL" clId="{1E2018CE-5268-48EE-A787-0E21DF92AB40}" dt="2023-08-16T10:39:35.812" v="22" actId="20577"/>
          <ac:spMkLst>
            <pc:docMk/>
            <pc:sldMk cId="4248969461" sldId="1741"/>
            <ac:spMk id="4" creationId="{FDC6C64A-0B83-A046-42E0-6F6883CC6CE3}"/>
          </ac:spMkLst>
        </pc:spChg>
      </pc:sldChg>
    </pc:docChg>
  </pc:docChgLst>
  <pc:docChgLst>
    <pc:chgData name="Jonathan Cooper" userId="S::jonathan.cooper@seasofsolutions.com::51499e75-d56d-4996-8225-3b1c4dd37562" providerId="AD" clId="Web-{4415EC43-4FAC-E33D-D7D8-EDEAB1EFE56B}"/>
    <pc:docChg chg="modSld">
      <pc:chgData name="Jonathan Cooper" userId="S::jonathan.cooper@seasofsolutions.com::51499e75-d56d-4996-8225-3b1c4dd37562" providerId="AD" clId="Web-{4415EC43-4FAC-E33D-D7D8-EDEAB1EFE56B}" dt="2024-01-22T12:59:47.801" v="116" actId="20577"/>
      <pc:docMkLst>
        <pc:docMk/>
      </pc:docMkLst>
      <pc:sldChg chg="addSp delSp modSp">
        <pc:chgData name="Jonathan Cooper" userId="S::jonathan.cooper@seasofsolutions.com::51499e75-d56d-4996-8225-3b1c4dd37562" providerId="AD" clId="Web-{4415EC43-4FAC-E33D-D7D8-EDEAB1EFE56B}" dt="2024-01-22T12:59:47.801" v="116" actId="20577"/>
        <pc:sldMkLst>
          <pc:docMk/>
          <pc:sldMk cId="201237743" sldId="1754"/>
        </pc:sldMkLst>
        <pc:spChg chg="ord">
          <ac:chgData name="Jonathan Cooper" userId="S::jonathan.cooper@seasofsolutions.com::51499e75-d56d-4996-8225-3b1c4dd37562" providerId="AD" clId="Web-{4415EC43-4FAC-E33D-D7D8-EDEAB1EFE56B}" dt="2024-01-22T12:57:17.171" v="97"/>
          <ac:spMkLst>
            <pc:docMk/>
            <pc:sldMk cId="201237743" sldId="1754"/>
            <ac:spMk id="2" creationId="{66419FDD-F78D-AB5D-D438-352CAAE841D0}"/>
          </ac:spMkLst>
        </pc:spChg>
        <pc:spChg chg="ord">
          <ac:chgData name="Jonathan Cooper" userId="S::jonathan.cooper@seasofsolutions.com::51499e75-d56d-4996-8225-3b1c4dd37562" providerId="AD" clId="Web-{4415EC43-4FAC-E33D-D7D8-EDEAB1EFE56B}" dt="2024-01-22T12:57:16.718" v="95"/>
          <ac:spMkLst>
            <pc:docMk/>
            <pc:sldMk cId="201237743" sldId="1754"/>
            <ac:spMk id="4" creationId="{3D6F7ADE-4C05-0D82-05F2-24D6DC027D3A}"/>
          </ac:spMkLst>
        </pc:spChg>
        <pc:spChg chg="mod ord">
          <ac:chgData name="Jonathan Cooper" userId="S::jonathan.cooper@seasofsolutions.com::51499e75-d56d-4996-8225-3b1c4dd37562" providerId="AD" clId="Web-{4415EC43-4FAC-E33D-D7D8-EDEAB1EFE56B}" dt="2024-01-22T12:57:16.265" v="93"/>
          <ac:spMkLst>
            <pc:docMk/>
            <pc:sldMk cId="201237743" sldId="1754"/>
            <ac:spMk id="5" creationId="{8245BD72-7034-4097-BF39-B9F20A32718B}"/>
          </ac:spMkLst>
        </pc:spChg>
        <pc:spChg chg="ord">
          <ac:chgData name="Jonathan Cooper" userId="S::jonathan.cooper@seasofsolutions.com::51499e75-d56d-4996-8225-3b1c4dd37562" providerId="AD" clId="Web-{4415EC43-4FAC-E33D-D7D8-EDEAB1EFE56B}" dt="2024-01-22T12:57:16.468" v="94"/>
          <ac:spMkLst>
            <pc:docMk/>
            <pc:sldMk cId="201237743" sldId="1754"/>
            <ac:spMk id="6" creationId="{93B00105-AD95-250A-A204-172A1F31D1FE}"/>
          </ac:spMkLst>
        </pc:spChg>
        <pc:spChg chg="add mod">
          <ac:chgData name="Jonathan Cooper" userId="S::jonathan.cooper@seasofsolutions.com::51499e75-d56d-4996-8225-3b1c4dd37562" providerId="AD" clId="Web-{4415EC43-4FAC-E33D-D7D8-EDEAB1EFE56B}" dt="2024-01-22T12:59:04.143" v="110" actId="20577"/>
          <ac:spMkLst>
            <pc:docMk/>
            <pc:sldMk cId="201237743" sldId="1754"/>
            <ac:spMk id="13" creationId="{92D56C73-C123-9386-D4C3-E54F14511687}"/>
          </ac:spMkLst>
        </pc:spChg>
        <pc:spChg chg="add mod">
          <ac:chgData name="Jonathan Cooper" userId="S::jonathan.cooper@seasofsolutions.com::51499e75-d56d-4996-8225-3b1c4dd37562" providerId="AD" clId="Web-{4415EC43-4FAC-E33D-D7D8-EDEAB1EFE56B}" dt="2024-01-22T12:59:12.019" v="111" actId="20577"/>
          <ac:spMkLst>
            <pc:docMk/>
            <pc:sldMk cId="201237743" sldId="1754"/>
            <ac:spMk id="14" creationId="{756034F0-DFF5-4EC5-7C8C-081DBB623AC5}"/>
          </ac:spMkLst>
        </pc:spChg>
        <pc:spChg chg="add mod">
          <ac:chgData name="Jonathan Cooper" userId="S::jonathan.cooper@seasofsolutions.com::51499e75-d56d-4996-8225-3b1c4dd37562" providerId="AD" clId="Web-{4415EC43-4FAC-E33D-D7D8-EDEAB1EFE56B}" dt="2024-01-22T12:59:16.519" v="112" actId="20577"/>
          <ac:spMkLst>
            <pc:docMk/>
            <pc:sldMk cId="201237743" sldId="1754"/>
            <ac:spMk id="15" creationId="{4832929E-3862-75B5-E44C-A88FAC75523C}"/>
          </ac:spMkLst>
        </pc:spChg>
        <pc:spChg chg="add mod">
          <ac:chgData name="Jonathan Cooper" userId="S::jonathan.cooper@seasofsolutions.com::51499e75-d56d-4996-8225-3b1c4dd37562" providerId="AD" clId="Web-{4415EC43-4FAC-E33D-D7D8-EDEAB1EFE56B}" dt="2024-01-22T12:59:47.801" v="116" actId="20577"/>
          <ac:spMkLst>
            <pc:docMk/>
            <pc:sldMk cId="201237743" sldId="1754"/>
            <ac:spMk id="16" creationId="{A5F1B40A-21CF-40B2-3F2D-16D6582826E5}"/>
          </ac:spMkLst>
        </pc:spChg>
        <pc:spChg chg="add mod">
          <ac:chgData name="Jonathan Cooper" userId="S::jonathan.cooper@seasofsolutions.com::51499e75-d56d-4996-8225-3b1c4dd37562" providerId="AD" clId="Web-{4415EC43-4FAC-E33D-D7D8-EDEAB1EFE56B}" dt="2024-01-22T12:59:29.879" v="115" actId="20577"/>
          <ac:spMkLst>
            <pc:docMk/>
            <pc:sldMk cId="201237743" sldId="1754"/>
            <ac:spMk id="17" creationId="{16F80EDC-27CC-481F-DA56-6CE6C7B4D5F7}"/>
          </ac:spMkLst>
        </pc:spChg>
        <pc:spChg chg="del mod ord">
          <ac:chgData name="Jonathan Cooper" userId="S::jonathan.cooper@seasofsolutions.com::51499e75-d56d-4996-8225-3b1c4dd37562" providerId="AD" clId="Web-{4415EC43-4FAC-E33D-D7D8-EDEAB1EFE56B}" dt="2024-01-22T12:58:51.721" v="108"/>
          <ac:spMkLst>
            <pc:docMk/>
            <pc:sldMk cId="201237743" sldId="1754"/>
            <ac:spMk id="25" creationId="{383CD0CE-BA7C-60FC-5EEB-C2E4FB46D0D9}"/>
          </ac:spMkLst>
        </pc:spChg>
        <pc:picChg chg="add mod">
          <ac:chgData name="Jonathan Cooper" userId="S::jonathan.cooper@seasofsolutions.com::51499e75-d56d-4996-8225-3b1c4dd37562" providerId="AD" clId="Web-{4415EC43-4FAC-E33D-D7D8-EDEAB1EFE56B}" dt="2024-01-22T12:47:08.965" v="38" actId="1076"/>
          <ac:picMkLst>
            <pc:docMk/>
            <pc:sldMk cId="201237743" sldId="1754"/>
            <ac:picMk id="3" creationId="{FD1FF986-EBEB-8255-0052-F98385E41DA2}"/>
          </ac:picMkLst>
        </pc:picChg>
        <pc:picChg chg="add mod">
          <ac:chgData name="Jonathan Cooper" userId="S::jonathan.cooper@seasofsolutions.com::51499e75-d56d-4996-8225-3b1c4dd37562" providerId="AD" clId="Web-{4415EC43-4FAC-E33D-D7D8-EDEAB1EFE56B}" dt="2024-01-22T12:47:13.794" v="39" actId="1076"/>
          <ac:picMkLst>
            <pc:docMk/>
            <pc:sldMk cId="201237743" sldId="1754"/>
            <ac:picMk id="7" creationId="{A17EDDCB-7840-BEDE-F543-2FF525E3F81B}"/>
          </ac:picMkLst>
        </pc:picChg>
        <pc:picChg chg="add del mod">
          <ac:chgData name="Jonathan Cooper" userId="S::jonathan.cooper@seasofsolutions.com::51499e75-d56d-4996-8225-3b1c4dd37562" providerId="AD" clId="Web-{4415EC43-4FAC-E33D-D7D8-EDEAB1EFE56B}" dt="2024-01-22T12:44:47.742" v="19"/>
          <ac:picMkLst>
            <pc:docMk/>
            <pc:sldMk cId="201237743" sldId="1754"/>
            <ac:picMk id="8" creationId="{CB6B54C4-7022-8BE8-1A2F-E98702ADABBF}"/>
          </ac:picMkLst>
        </pc:picChg>
        <pc:picChg chg="add mod">
          <ac:chgData name="Jonathan Cooper" userId="S::jonathan.cooper@seasofsolutions.com::51499e75-d56d-4996-8225-3b1c4dd37562" providerId="AD" clId="Web-{4415EC43-4FAC-E33D-D7D8-EDEAB1EFE56B}" dt="2024-01-22T12:47:22.981" v="42" actId="14100"/>
          <ac:picMkLst>
            <pc:docMk/>
            <pc:sldMk cId="201237743" sldId="1754"/>
            <ac:picMk id="9" creationId="{C1264FB3-E535-4EC8-6FE9-69A2CEFB623B}"/>
          </ac:picMkLst>
        </pc:picChg>
        <pc:picChg chg="add mod">
          <ac:chgData name="Jonathan Cooper" userId="S::jonathan.cooper@seasofsolutions.com::51499e75-d56d-4996-8225-3b1c4dd37562" providerId="AD" clId="Web-{4415EC43-4FAC-E33D-D7D8-EDEAB1EFE56B}" dt="2024-01-22T12:48:08.280" v="50" actId="1076"/>
          <ac:picMkLst>
            <pc:docMk/>
            <pc:sldMk cId="201237743" sldId="1754"/>
            <ac:picMk id="10" creationId="{1FA60024-7534-8ECF-E70E-7BE35E9C772E}"/>
          </ac:picMkLst>
        </pc:picChg>
        <pc:picChg chg="add mod">
          <ac:chgData name="Jonathan Cooper" userId="S::jonathan.cooper@seasofsolutions.com::51499e75-d56d-4996-8225-3b1c4dd37562" providerId="AD" clId="Web-{4415EC43-4FAC-E33D-D7D8-EDEAB1EFE56B}" dt="2024-01-22T12:48:17.171" v="51" actId="1076"/>
          <ac:picMkLst>
            <pc:docMk/>
            <pc:sldMk cId="201237743" sldId="1754"/>
            <ac:picMk id="11" creationId="{8F27BE98-EAC1-6853-E027-F3E8CBDD076D}"/>
          </ac:picMkLst>
        </pc:picChg>
        <pc:picChg chg="add mod">
          <ac:chgData name="Jonathan Cooper" userId="S::jonathan.cooper@seasofsolutions.com::51499e75-d56d-4996-8225-3b1c4dd37562" providerId="AD" clId="Web-{4415EC43-4FAC-E33D-D7D8-EDEAB1EFE56B}" dt="2024-01-22T12:48:53.234" v="53" actId="14100"/>
          <ac:picMkLst>
            <pc:docMk/>
            <pc:sldMk cId="201237743" sldId="1754"/>
            <ac:picMk id="12" creationId="{28EF2786-5A6D-F907-EA05-991FA51AF30E}"/>
          </ac:picMkLst>
        </pc:picChg>
      </pc:sldChg>
      <pc:sldChg chg="addSp delSp modSp">
        <pc:chgData name="Jonathan Cooper" userId="S::jonathan.cooper@seasofsolutions.com::51499e75-d56d-4996-8225-3b1c4dd37562" providerId="AD" clId="Web-{4415EC43-4FAC-E33D-D7D8-EDEAB1EFE56B}" dt="2024-01-22T12:56:43.420" v="82" actId="20577"/>
        <pc:sldMkLst>
          <pc:docMk/>
          <pc:sldMk cId="364950090" sldId="1762"/>
        </pc:sldMkLst>
        <pc:spChg chg="mod">
          <ac:chgData name="Jonathan Cooper" userId="S::jonathan.cooper@seasofsolutions.com::51499e75-d56d-4996-8225-3b1c4dd37562" providerId="AD" clId="Web-{4415EC43-4FAC-E33D-D7D8-EDEAB1EFE56B}" dt="2024-01-22T12:56:43.420" v="82" actId="20577"/>
          <ac:spMkLst>
            <pc:docMk/>
            <pc:sldMk cId="364950090" sldId="1762"/>
            <ac:spMk id="4" creationId="{3D6F7ADE-4C05-0D82-05F2-24D6DC027D3A}"/>
          </ac:spMkLst>
        </pc:spChg>
        <pc:spChg chg="mod">
          <ac:chgData name="Jonathan Cooper" userId="S::jonathan.cooper@seasofsolutions.com::51499e75-d56d-4996-8225-3b1c4dd37562" providerId="AD" clId="Web-{4415EC43-4FAC-E33D-D7D8-EDEAB1EFE56B}" dt="2024-01-22T12:39:16.029" v="0" actId="20577"/>
          <ac:spMkLst>
            <pc:docMk/>
            <pc:sldMk cId="364950090" sldId="1762"/>
            <ac:spMk id="5" creationId="{8245BD72-7034-4097-BF39-B9F20A32718B}"/>
          </ac:spMkLst>
        </pc:spChg>
        <pc:spChg chg="mod">
          <ac:chgData name="Jonathan Cooper" userId="S::jonathan.cooper@seasofsolutions.com::51499e75-d56d-4996-8225-3b1c4dd37562" providerId="AD" clId="Web-{4415EC43-4FAC-E33D-D7D8-EDEAB1EFE56B}" dt="2024-01-22T12:55:40.887" v="67" actId="1076"/>
          <ac:spMkLst>
            <pc:docMk/>
            <pc:sldMk cId="364950090" sldId="1762"/>
            <ac:spMk id="17" creationId="{D74D5C53-4D86-0587-122A-1240B0DC7CFF}"/>
          </ac:spMkLst>
        </pc:spChg>
        <pc:spChg chg="del mod">
          <ac:chgData name="Jonathan Cooper" userId="S::jonathan.cooper@seasofsolutions.com::51499e75-d56d-4996-8225-3b1c4dd37562" providerId="AD" clId="Web-{4415EC43-4FAC-E33D-D7D8-EDEAB1EFE56B}" dt="2024-01-22T12:55:33.481" v="65"/>
          <ac:spMkLst>
            <pc:docMk/>
            <pc:sldMk cId="364950090" sldId="1762"/>
            <ac:spMk id="36" creationId="{EFB37FFE-79C0-DA06-F111-846A6FFF69F0}"/>
          </ac:spMkLst>
        </pc:spChg>
        <pc:spChg chg="mod">
          <ac:chgData name="Jonathan Cooper" userId="S::jonathan.cooper@seasofsolutions.com::51499e75-d56d-4996-8225-3b1c4dd37562" providerId="AD" clId="Web-{4415EC43-4FAC-E33D-D7D8-EDEAB1EFE56B}" dt="2024-01-22T12:55:38.090" v="66" actId="1076"/>
          <ac:spMkLst>
            <pc:docMk/>
            <pc:sldMk cId="364950090" sldId="1762"/>
            <ac:spMk id="38" creationId="{DEAA228D-BF36-B0AE-30B1-A93626ACA354}"/>
          </ac:spMkLst>
        </pc:spChg>
        <pc:picChg chg="add mod ord">
          <ac:chgData name="Jonathan Cooper" userId="S::jonathan.cooper@seasofsolutions.com::51499e75-d56d-4996-8225-3b1c4dd37562" providerId="AD" clId="Web-{4415EC43-4FAC-E33D-D7D8-EDEAB1EFE56B}" dt="2024-01-22T12:55:05.339" v="61"/>
          <ac:picMkLst>
            <pc:docMk/>
            <pc:sldMk cId="364950090" sldId="1762"/>
            <ac:picMk id="2" creationId="{6DE7B6E9-7C7F-9DED-3D41-65FF319E6224}"/>
          </ac:picMkLst>
        </pc:picChg>
        <pc:picChg chg="add mod ord">
          <ac:chgData name="Jonathan Cooper" userId="S::jonathan.cooper@seasofsolutions.com::51499e75-d56d-4996-8225-3b1c4dd37562" providerId="AD" clId="Web-{4415EC43-4FAC-E33D-D7D8-EDEAB1EFE56B}" dt="2024-01-22T12:55:00.308" v="60"/>
          <ac:picMkLst>
            <pc:docMk/>
            <pc:sldMk cId="364950090" sldId="1762"/>
            <ac:picMk id="3" creationId="{224F1FB2-8E5D-126D-979F-191117A4F77D}"/>
          </ac:picMkLst>
        </pc:picChg>
        <pc:cxnChg chg="mod">
          <ac:chgData name="Jonathan Cooper" userId="S::jonathan.cooper@seasofsolutions.com::51499e75-d56d-4996-8225-3b1c4dd37562" providerId="AD" clId="Web-{4415EC43-4FAC-E33D-D7D8-EDEAB1EFE56B}" dt="2024-01-22T12:55:50.934" v="69" actId="14100"/>
          <ac:cxnSpMkLst>
            <pc:docMk/>
            <pc:sldMk cId="364950090" sldId="1762"/>
            <ac:cxnSpMk id="16" creationId="{F1AD9F54-F25D-ED9B-796D-8A726A2F37E3}"/>
          </ac:cxnSpMkLst>
        </pc:cxnChg>
        <pc:cxnChg chg="mod">
          <ac:chgData name="Jonathan Cooper" userId="S::jonathan.cooper@seasofsolutions.com::51499e75-d56d-4996-8225-3b1c4dd37562" providerId="AD" clId="Web-{4415EC43-4FAC-E33D-D7D8-EDEAB1EFE56B}" dt="2024-01-22T12:56:02.825" v="71" actId="14100"/>
          <ac:cxnSpMkLst>
            <pc:docMk/>
            <pc:sldMk cId="364950090" sldId="1762"/>
            <ac:cxnSpMk id="21" creationId="{7D2A6BFD-3619-29C6-E084-CE9296C0990E}"/>
          </ac:cxnSpMkLst>
        </pc:cxnChg>
      </pc:sldChg>
      <pc:sldChg chg="modSp">
        <pc:chgData name="Jonathan Cooper" userId="S::jonathan.cooper@seasofsolutions.com::51499e75-d56d-4996-8225-3b1c4dd37562" providerId="AD" clId="Web-{4415EC43-4FAC-E33D-D7D8-EDEAB1EFE56B}" dt="2024-01-22T12:56:56.108" v="92" actId="20577"/>
        <pc:sldMkLst>
          <pc:docMk/>
          <pc:sldMk cId="2704726934" sldId="1765"/>
        </pc:sldMkLst>
        <pc:spChg chg="mod">
          <ac:chgData name="Jonathan Cooper" userId="S::jonathan.cooper@seasofsolutions.com::51499e75-d56d-4996-8225-3b1c4dd37562" providerId="AD" clId="Web-{4415EC43-4FAC-E33D-D7D8-EDEAB1EFE56B}" dt="2024-01-22T12:56:56.108" v="92" actId="20577"/>
          <ac:spMkLst>
            <pc:docMk/>
            <pc:sldMk cId="2704726934" sldId="1765"/>
            <ac:spMk id="4" creationId="{AA675660-8C6A-6BC6-F2DF-8324F338FD66}"/>
          </ac:spMkLst>
        </pc:spChg>
      </pc:sldChg>
    </pc:docChg>
  </pc:docChgLst>
  <pc:docChgLst>
    <pc:chgData name="Jonathan Cooper" userId="S::jonathan.cooper@seasofsolutions.com::51499e75-d56d-4996-8225-3b1c4dd37562" providerId="AD" clId="Web-{50134522-3CD7-696B-5B5A-8476E6C7493E}"/>
    <pc:docChg chg="delSld modSld modSection">
      <pc:chgData name="Jonathan Cooper" userId="S::jonathan.cooper@seasofsolutions.com::51499e75-d56d-4996-8225-3b1c4dd37562" providerId="AD" clId="Web-{50134522-3CD7-696B-5B5A-8476E6C7493E}" dt="2024-01-22T16:06:23.689" v="167" actId="14100"/>
      <pc:docMkLst>
        <pc:docMk/>
      </pc:docMkLst>
      <pc:sldChg chg="addSp modSp">
        <pc:chgData name="Jonathan Cooper" userId="S::jonathan.cooper@seasofsolutions.com::51499e75-d56d-4996-8225-3b1c4dd37562" providerId="AD" clId="Web-{50134522-3CD7-696B-5B5A-8476E6C7493E}" dt="2024-01-22T16:06:23.689" v="167" actId="14100"/>
        <pc:sldMkLst>
          <pc:docMk/>
          <pc:sldMk cId="201237743" sldId="1754"/>
        </pc:sldMkLst>
        <pc:cxnChg chg="add mod">
          <ac:chgData name="Jonathan Cooper" userId="S::jonathan.cooper@seasofsolutions.com::51499e75-d56d-4996-8225-3b1c4dd37562" providerId="AD" clId="Web-{50134522-3CD7-696B-5B5A-8476E6C7493E}" dt="2024-01-22T16:06:23.689" v="167" actId="14100"/>
          <ac:cxnSpMkLst>
            <pc:docMk/>
            <pc:sldMk cId="201237743" sldId="1754"/>
            <ac:cxnSpMk id="18" creationId="{8A4AA62C-2B50-8D1B-DBAB-DD03A07C17D1}"/>
          </ac:cxnSpMkLst>
        </pc:cxnChg>
      </pc:sldChg>
      <pc:sldChg chg="addSp modSp">
        <pc:chgData name="Jonathan Cooper" userId="S::jonathan.cooper@seasofsolutions.com::51499e75-d56d-4996-8225-3b1c4dd37562" providerId="AD" clId="Web-{50134522-3CD7-696B-5B5A-8476E6C7493E}" dt="2024-01-22T16:01:41.149" v="158" actId="1076"/>
        <pc:sldMkLst>
          <pc:docMk/>
          <pc:sldMk cId="364950090" sldId="1762"/>
        </pc:sldMkLst>
        <pc:spChg chg="mod">
          <ac:chgData name="Jonathan Cooper" userId="S::jonathan.cooper@seasofsolutions.com::51499e75-d56d-4996-8225-3b1c4dd37562" providerId="AD" clId="Web-{50134522-3CD7-696B-5B5A-8476E6C7493E}" dt="2024-01-22T15:57:39.376" v="122" actId="20577"/>
          <ac:spMkLst>
            <pc:docMk/>
            <pc:sldMk cId="364950090" sldId="1762"/>
            <ac:spMk id="4" creationId="{3D6F7ADE-4C05-0D82-05F2-24D6DC027D3A}"/>
          </ac:spMkLst>
        </pc:spChg>
        <pc:spChg chg="mod">
          <ac:chgData name="Jonathan Cooper" userId="S::jonathan.cooper@seasofsolutions.com::51499e75-d56d-4996-8225-3b1c4dd37562" providerId="AD" clId="Web-{50134522-3CD7-696B-5B5A-8476E6C7493E}" dt="2024-01-22T16:00:37.429" v="151" actId="20577"/>
          <ac:spMkLst>
            <pc:docMk/>
            <pc:sldMk cId="364950090" sldId="1762"/>
            <ac:spMk id="11" creationId="{403764A5-547A-2696-6034-50B6C5D89530}"/>
          </ac:spMkLst>
        </pc:spChg>
        <pc:spChg chg="mod">
          <ac:chgData name="Jonathan Cooper" userId="S::jonathan.cooper@seasofsolutions.com::51499e75-d56d-4996-8225-3b1c4dd37562" providerId="AD" clId="Web-{50134522-3CD7-696B-5B5A-8476E6C7493E}" dt="2024-01-22T16:01:29.196" v="156" actId="1076"/>
          <ac:spMkLst>
            <pc:docMk/>
            <pc:sldMk cId="364950090" sldId="1762"/>
            <ac:spMk id="17" creationId="{D74D5C53-4D86-0587-122A-1240B0DC7CFF}"/>
          </ac:spMkLst>
        </pc:spChg>
        <pc:spChg chg="add mod">
          <ac:chgData name="Jonathan Cooper" userId="S::jonathan.cooper@seasofsolutions.com::51499e75-d56d-4996-8225-3b1c4dd37562" providerId="AD" clId="Web-{50134522-3CD7-696B-5B5A-8476E6C7493E}" dt="2024-01-22T16:01:41.149" v="158" actId="1076"/>
          <ac:spMkLst>
            <pc:docMk/>
            <pc:sldMk cId="364950090" sldId="1762"/>
            <ac:spMk id="18" creationId="{1278D206-BCC8-D468-6546-AA76A936584B}"/>
          </ac:spMkLst>
        </pc:spChg>
        <pc:spChg chg="mod">
          <ac:chgData name="Jonathan Cooper" userId="S::jonathan.cooper@seasofsolutions.com::51499e75-d56d-4996-8225-3b1c4dd37562" providerId="AD" clId="Web-{50134522-3CD7-696B-5B5A-8476E6C7493E}" dt="2024-01-22T15:58:19.940" v="131" actId="20577"/>
          <ac:spMkLst>
            <pc:docMk/>
            <pc:sldMk cId="364950090" sldId="1762"/>
            <ac:spMk id="37" creationId="{612E6CAF-932B-7D29-1F99-190FFC4B9D1B}"/>
          </ac:spMkLst>
        </pc:spChg>
        <pc:spChg chg="mod">
          <ac:chgData name="Jonathan Cooper" userId="S::jonathan.cooper@seasofsolutions.com::51499e75-d56d-4996-8225-3b1c4dd37562" providerId="AD" clId="Web-{50134522-3CD7-696B-5B5A-8476E6C7493E}" dt="2024-01-22T15:59:28.583" v="140" actId="1076"/>
          <ac:spMkLst>
            <pc:docMk/>
            <pc:sldMk cId="364950090" sldId="1762"/>
            <ac:spMk id="38" creationId="{DEAA228D-BF36-B0AE-30B1-A93626ACA354}"/>
          </ac:spMkLst>
        </pc:spChg>
        <pc:picChg chg="mod">
          <ac:chgData name="Jonathan Cooper" userId="S::jonathan.cooper@seasofsolutions.com::51499e75-d56d-4996-8225-3b1c4dd37562" providerId="AD" clId="Web-{50134522-3CD7-696B-5B5A-8476E6C7493E}" dt="2024-01-22T16:01:17.305" v="153" actId="1076"/>
          <ac:picMkLst>
            <pc:docMk/>
            <pc:sldMk cId="364950090" sldId="1762"/>
            <ac:picMk id="2" creationId="{6DE7B6E9-7C7F-9DED-3D41-65FF319E6224}"/>
          </ac:picMkLst>
        </pc:picChg>
        <pc:picChg chg="mod">
          <ac:chgData name="Jonathan Cooper" userId="S::jonathan.cooper@seasofsolutions.com::51499e75-d56d-4996-8225-3b1c4dd37562" providerId="AD" clId="Web-{50134522-3CD7-696B-5B5A-8476E6C7493E}" dt="2024-01-22T16:01:24.664" v="155" actId="14100"/>
          <ac:picMkLst>
            <pc:docMk/>
            <pc:sldMk cId="364950090" sldId="1762"/>
            <ac:picMk id="3" creationId="{224F1FB2-8E5D-126D-979F-191117A4F77D}"/>
          </ac:picMkLst>
        </pc:picChg>
        <pc:picChg chg="add mod ord">
          <ac:chgData name="Jonathan Cooper" userId="S::jonathan.cooper@seasofsolutions.com::51499e75-d56d-4996-8225-3b1c4dd37562" providerId="AD" clId="Web-{50134522-3CD7-696B-5B5A-8476E6C7493E}" dt="2024-01-22T16:00:04.756" v="146" actId="14100"/>
          <ac:picMkLst>
            <pc:docMk/>
            <pc:sldMk cId="364950090" sldId="1762"/>
            <ac:picMk id="9" creationId="{31A6C504-601D-DA16-ABD0-ABE9B37F630F}"/>
          </ac:picMkLst>
        </pc:picChg>
        <pc:picChg chg="add mod ord">
          <ac:chgData name="Jonathan Cooper" userId="S::jonathan.cooper@seasofsolutions.com::51499e75-d56d-4996-8225-3b1c4dd37562" providerId="AD" clId="Web-{50134522-3CD7-696B-5B5A-8476E6C7493E}" dt="2024-01-22T15:58:01.314" v="128"/>
          <ac:picMkLst>
            <pc:docMk/>
            <pc:sldMk cId="364950090" sldId="1762"/>
            <ac:picMk id="12" creationId="{393888F4-8998-3045-9E3C-521C274A9636}"/>
          </ac:picMkLst>
        </pc:picChg>
        <pc:picChg chg="add mod ord">
          <ac:chgData name="Jonathan Cooper" userId="S::jonathan.cooper@seasofsolutions.com::51499e75-d56d-4996-8225-3b1c4dd37562" providerId="AD" clId="Web-{50134522-3CD7-696B-5B5A-8476E6C7493E}" dt="2024-01-22T15:59:21.770" v="139" actId="1076"/>
          <ac:picMkLst>
            <pc:docMk/>
            <pc:sldMk cId="364950090" sldId="1762"/>
            <ac:picMk id="14" creationId="{0ACDE0C9-7407-2D89-7618-0B160883207A}"/>
          </ac:picMkLst>
        </pc:picChg>
        <pc:cxnChg chg="add mod">
          <ac:chgData name="Jonathan Cooper" userId="S::jonathan.cooper@seasofsolutions.com::51499e75-d56d-4996-8225-3b1c4dd37562" providerId="AD" clId="Web-{50134522-3CD7-696B-5B5A-8476E6C7493E}" dt="2024-01-22T16:00:25.631" v="149" actId="14100"/>
          <ac:cxnSpMkLst>
            <pc:docMk/>
            <pc:sldMk cId="364950090" sldId="1762"/>
            <ac:cxnSpMk id="15" creationId="{FAA46ADD-9923-0E0C-87EC-D7B2F8AEEDFD}"/>
          </ac:cxnSpMkLst>
        </pc:cxnChg>
        <pc:cxnChg chg="mod">
          <ac:chgData name="Jonathan Cooper" userId="S::jonathan.cooper@seasofsolutions.com::51499e75-d56d-4996-8225-3b1c4dd37562" providerId="AD" clId="Web-{50134522-3CD7-696B-5B5A-8476E6C7493E}" dt="2024-01-22T15:59:37.755" v="142" actId="14100"/>
          <ac:cxnSpMkLst>
            <pc:docMk/>
            <pc:sldMk cId="364950090" sldId="1762"/>
            <ac:cxnSpMk id="16" creationId="{F1AD9F54-F25D-ED9B-796D-8A726A2F37E3}"/>
          </ac:cxnSpMkLst>
        </pc:cxnChg>
        <pc:cxnChg chg="mod">
          <ac:chgData name="Jonathan Cooper" userId="S::jonathan.cooper@seasofsolutions.com::51499e75-d56d-4996-8225-3b1c4dd37562" providerId="AD" clId="Web-{50134522-3CD7-696B-5B5A-8476E6C7493E}" dt="2024-01-22T15:57:56.424" v="127" actId="14100"/>
          <ac:cxnSpMkLst>
            <pc:docMk/>
            <pc:sldMk cId="364950090" sldId="1762"/>
            <ac:cxnSpMk id="21" creationId="{7D2A6BFD-3619-29C6-E084-CE9296C0990E}"/>
          </ac:cxnSpMkLst>
        </pc:cxnChg>
      </pc:sldChg>
      <pc:sldChg chg="del">
        <pc:chgData name="Jonathan Cooper" userId="S::jonathan.cooper@seasofsolutions.com::51499e75-d56d-4996-8225-3b1c4dd37562" providerId="AD" clId="Web-{50134522-3CD7-696B-5B5A-8476E6C7493E}" dt="2024-01-22T15:48:18.062" v="0"/>
        <pc:sldMkLst>
          <pc:docMk/>
          <pc:sldMk cId="3142691766" sldId="1764"/>
        </pc:sldMkLst>
      </pc:sldChg>
      <pc:sldChg chg="addSp modSp">
        <pc:chgData name="Jonathan Cooper" userId="S::jonathan.cooper@seasofsolutions.com::51499e75-d56d-4996-8225-3b1c4dd37562" providerId="AD" clId="Web-{50134522-3CD7-696B-5B5A-8476E6C7493E}" dt="2024-01-22T16:03:48.575" v="164" actId="1076"/>
        <pc:sldMkLst>
          <pc:docMk/>
          <pc:sldMk cId="2704726934" sldId="1765"/>
        </pc:sldMkLst>
        <pc:spChg chg="mod">
          <ac:chgData name="Jonathan Cooper" userId="S::jonathan.cooper@seasofsolutions.com::51499e75-d56d-4996-8225-3b1c4dd37562" providerId="AD" clId="Web-{50134522-3CD7-696B-5B5A-8476E6C7493E}" dt="2024-01-22T15:52:20.304" v="89" actId="20577"/>
          <ac:spMkLst>
            <pc:docMk/>
            <pc:sldMk cId="2704726934" sldId="1765"/>
            <ac:spMk id="4" creationId="{AA675660-8C6A-6BC6-F2DF-8324F338FD66}"/>
          </ac:spMkLst>
        </pc:spChg>
        <pc:spChg chg="add mod">
          <ac:chgData name="Jonathan Cooper" userId="S::jonathan.cooper@seasofsolutions.com::51499e75-d56d-4996-8225-3b1c4dd37562" providerId="AD" clId="Web-{50134522-3CD7-696B-5B5A-8476E6C7493E}" dt="2024-01-22T15:53:51.103" v="101" actId="20577"/>
          <ac:spMkLst>
            <pc:docMk/>
            <pc:sldMk cId="2704726934" sldId="1765"/>
            <ac:spMk id="10" creationId="{C5159499-7839-050C-736B-956980B2016A}"/>
          </ac:spMkLst>
        </pc:spChg>
        <pc:spChg chg="mod">
          <ac:chgData name="Jonathan Cooper" userId="S::jonathan.cooper@seasofsolutions.com::51499e75-d56d-4996-8225-3b1c4dd37562" providerId="AD" clId="Web-{50134522-3CD7-696B-5B5A-8476E6C7493E}" dt="2024-01-22T16:03:48.575" v="164" actId="1076"/>
          <ac:spMkLst>
            <pc:docMk/>
            <pc:sldMk cId="2704726934" sldId="1765"/>
            <ac:spMk id="38" creationId="{F24D6330-1E50-319E-495F-65AC58490F34}"/>
          </ac:spMkLst>
        </pc:spChg>
        <pc:picChg chg="add mod ord">
          <ac:chgData name="Jonathan Cooper" userId="S::jonathan.cooper@seasofsolutions.com::51499e75-d56d-4996-8225-3b1c4dd37562" providerId="AD" clId="Web-{50134522-3CD7-696B-5B5A-8476E6C7493E}" dt="2024-01-22T15:53:32.994" v="97"/>
          <ac:picMkLst>
            <pc:docMk/>
            <pc:sldMk cId="2704726934" sldId="1765"/>
            <ac:picMk id="3" creationId="{7EDDB2D0-261D-79BF-0106-CD8E5A587710}"/>
          </ac:picMkLst>
        </pc:picChg>
        <pc:picChg chg="mod">
          <ac:chgData name="Jonathan Cooper" userId="S::jonathan.cooper@seasofsolutions.com::51499e75-d56d-4996-8225-3b1c4dd37562" providerId="AD" clId="Web-{50134522-3CD7-696B-5B5A-8476E6C7493E}" dt="2024-01-22T16:03:16.918" v="159" actId="1076"/>
          <ac:picMkLst>
            <pc:docMk/>
            <pc:sldMk cId="2704726934" sldId="1765"/>
            <ac:picMk id="15" creationId="{7071F474-5B12-1709-04BE-7B9BC48BD844}"/>
          </ac:picMkLst>
        </pc:picChg>
        <pc:cxnChg chg="add mod">
          <ac:chgData name="Jonathan Cooper" userId="S::jonathan.cooper@seasofsolutions.com::51499e75-d56d-4996-8225-3b1c4dd37562" providerId="AD" clId="Web-{50134522-3CD7-696B-5B5A-8476E6C7493E}" dt="2024-01-22T16:03:25.074" v="160" actId="14100"/>
          <ac:cxnSpMkLst>
            <pc:docMk/>
            <pc:sldMk cId="2704726934" sldId="1765"/>
            <ac:cxnSpMk id="9" creationId="{48346269-EB33-3394-4839-4462C3BF5D82}"/>
          </ac:cxnSpMkLst>
        </pc:cxnChg>
        <pc:cxnChg chg="add mod">
          <ac:chgData name="Jonathan Cooper" userId="S::jonathan.cooper@seasofsolutions.com::51499e75-d56d-4996-8225-3b1c4dd37562" providerId="AD" clId="Web-{50134522-3CD7-696B-5B5A-8476E6C7493E}" dt="2024-01-22T16:03:39.778" v="163" actId="14100"/>
          <ac:cxnSpMkLst>
            <pc:docMk/>
            <pc:sldMk cId="2704726934" sldId="1765"/>
            <ac:cxnSpMk id="12" creationId="{A52D5D26-8E54-7676-36BE-1EB0E057BA35}"/>
          </ac:cxnSpMkLst>
        </pc:cxnChg>
        <pc:cxnChg chg="mod">
          <ac:chgData name="Jonathan Cooper" userId="S::jonathan.cooper@seasofsolutions.com::51499e75-d56d-4996-8225-3b1c4dd37562" providerId="AD" clId="Web-{50134522-3CD7-696B-5B5A-8476E6C7493E}" dt="2024-01-22T15:53:29.509" v="96" actId="14100"/>
          <ac:cxnSpMkLst>
            <pc:docMk/>
            <pc:sldMk cId="2704726934" sldId="1765"/>
            <ac:cxnSpMk id="21" creationId="{7437BC3F-174D-6746-2630-E09706ECF9BE}"/>
          </ac:cxnSpMkLst>
        </pc:cxnChg>
      </pc:sldChg>
    </pc:docChg>
  </pc:docChgLst>
  <pc:docChgLst>
    <pc:chgData name="Jonathan Cooper" userId="51499e75-d56d-4996-8225-3b1c4dd37562" providerId="ADAL" clId="{6BE6ED2F-8109-42B9-95AC-932F87CBDE4C}"/>
    <pc:docChg chg="undo custSel addSld delSld modSld sldOrd modSection">
      <pc:chgData name="Jonathan Cooper" userId="51499e75-d56d-4996-8225-3b1c4dd37562" providerId="ADAL" clId="{6BE6ED2F-8109-42B9-95AC-932F87CBDE4C}" dt="2023-07-30T18:37:28.262" v="5692" actId="1076"/>
      <pc:docMkLst>
        <pc:docMk/>
      </pc:docMkLst>
      <pc:sldChg chg="modSp mod">
        <pc:chgData name="Jonathan Cooper" userId="51499e75-d56d-4996-8225-3b1c4dd37562" providerId="ADAL" clId="{6BE6ED2F-8109-42B9-95AC-932F87CBDE4C}" dt="2023-07-26T11:15:13.329" v="39" actId="20577"/>
        <pc:sldMkLst>
          <pc:docMk/>
          <pc:sldMk cId="3830756099" sldId="256"/>
        </pc:sldMkLst>
        <pc:spChg chg="mod">
          <ac:chgData name="Jonathan Cooper" userId="51499e75-d56d-4996-8225-3b1c4dd37562" providerId="ADAL" clId="{6BE6ED2F-8109-42B9-95AC-932F87CBDE4C}" dt="2023-07-26T11:15:13.329" v="39" actId="20577"/>
          <ac:spMkLst>
            <pc:docMk/>
            <pc:sldMk cId="3830756099" sldId="256"/>
            <ac:spMk id="4" creationId="{36F8D1F1-D983-D3B6-203C-651CDB655F0F}"/>
          </ac:spMkLst>
        </pc:spChg>
      </pc:sldChg>
      <pc:sldChg chg="add del">
        <pc:chgData name="Jonathan Cooper" userId="51499e75-d56d-4996-8225-3b1c4dd37562" providerId="ADAL" clId="{6BE6ED2F-8109-42B9-95AC-932F87CBDE4C}" dt="2023-07-26T11:30:20.613" v="492" actId="47"/>
        <pc:sldMkLst>
          <pc:docMk/>
          <pc:sldMk cId="3373212547" sldId="375"/>
        </pc:sldMkLst>
      </pc:sldChg>
      <pc:sldChg chg="add del">
        <pc:chgData name="Jonathan Cooper" userId="51499e75-d56d-4996-8225-3b1c4dd37562" providerId="ADAL" clId="{6BE6ED2F-8109-42B9-95AC-932F87CBDE4C}" dt="2023-07-26T11:30:20.613" v="492" actId="47"/>
        <pc:sldMkLst>
          <pc:docMk/>
          <pc:sldMk cId="2985737962" sldId="376"/>
        </pc:sldMkLst>
      </pc:sldChg>
      <pc:sldChg chg="add del">
        <pc:chgData name="Jonathan Cooper" userId="51499e75-d56d-4996-8225-3b1c4dd37562" providerId="ADAL" clId="{6BE6ED2F-8109-42B9-95AC-932F87CBDE4C}" dt="2023-07-26T11:30:20.613" v="492" actId="47"/>
        <pc:sldMkLst>
          <pc:docMk/>
          <pc:sldMk cId="1816957443" sldId="378"/>
        </pc:sldMkLst>
      </pc:sldChg>
      <pc:sldChg chg="add del">
        <pc:chgData name="Jonathan Cooper" userId="51499e75-d56d-4996-8225-3b1c4dd37562" providerId="ADAL" clId="{6BE6ED2F-8109-42B9-95AC-932F87CBDE4C}" dt="2023-07-26T11:30:20.613" v="492" actId="47"/>
        <pc:sldMkLst>
          <pc:docMk/>
          <pc:sldMk cId="1971130829" sldId="379"/>
        </pc:sldMkLst>
      </pc:sldChg>
      <pc:sldChg chg="addSp delSp modSp mod">
        <pc:chgData name="Jonathan Cooper" userId="51499e75-d56d-4996-8225-3b1c4dd37562" providerId="ADAL" clId="{6BE6ED2F-8109-42B9-95AC-932F87CBDE4C}" dt="2023-07-26T11:36:47.907" v="560"/>
        <pc:sldMkLst>
          <pc:docMk/>
          <pc:sldMk cId="3284320847" sldId="380"/>
        </pc:sldMkLst>
        <pc:spChg chg="add mod">
          <ac:chgData name="Jonathan Cooper" userId="51499e75-d56d-4996-8225-3b1c4dd37562" providerId="ADAL" clId="{6BE6ED2F-8109-42B9-95AC-932F87CBDE4C}" dt="2023-07-26T11:36:47.907" v="560"/>
          <ac:spMkLst>
            <pc:docMk/>
            <pc:sldMk cId="3284320847" sldId="380"/>
            <ac:spMk id="2" creationId="{97A2F53C-C89D-2CA5-049D-8A3EF3F01A72}"/>
          </ac:spMkLst>
        </pc:spChg>
        <pc:spChg chg="del">
          <ac:chgData name="Jonathan Cooper" userId="51499e75-d56d-4996-8225-3b1c4dd37562" providerId="ADAL" clId="{6BE6ED2F-8109-42B9-95AC-932F87CBDE4C}" dt="2023-07-26T11:36:44.585" v="559" actId="478"/>
          <ac:spMkLst>
            <pc:docMk/>
            <pc:sldMk cId="3284320847" sldId="380"/>
            <ac:spMk id="11" creationId="{B115F2A4-681C-28A3-D17E-E12606C77E0B}"/>
          </ac:spMkLst>
        </pc:spChg>
      </pc:sldChg>
      <pc:sldChg chg="addSp delSp modSp mod">
        <pc:chgData name="Jonathan Cooper" userId="51499e75-d56d-4996-8225-3b1c4dd37562" providerId="ADAL" clId="{6BE6ED2F-8109-42B9-95AC-932F87CBDE4C}" dt="2023-07-26T11:37:09.489" v="564"/>
        <pc:sldMkLst>
          <pc:docMk/>
          <pc:sldMk cId="3964547797" sldId="381"/>
        </pc:sldMkLst>
        <pc:spChg chg="add mod">
          <ac:chgData name="Jonathan Cooper" userId="51499e75-d56d-4996-8225-3b1c4dd37562" providerId="ADAL" clId="{6BE6ED2F-8109-42B9-95AC-932F87CBDE4C}" dt="2023-07-26T11:37:09.489" v="564"/>
          <ac:spMkLst>
            <pc:docMk/>
            <pc:sldMk cId="3964547797" sldId="381"/>
            <ac:spMk id="2" creationId="{6DB53EA2-5DB5-D63A-5B29-CEA19E488033}"/>
          </ac:spMkLst>
        </pc:spChg>
        <pc:spChg chg="mod">
          <ac:chgData name="Jonathan Cooper" userId="51499e75-d56d-4996-8225-3b1c4dd37562" providerId="ADAL" clId="{6BE6ED2F-8109-42B9-95AC-932F87CBDE4C}" dt="2023-07-26T11:33:50.002" v="535" actId="27636"/>
          <ac:spMkLst>
            <pc:docMk/>
            <pc:sldMk cId="3964547797" sldId="381"/>
            <ac:spMk id="7" creationId="{EA91EC28-EE81-47F8-BDEC-067D77A21353}"/>
          </ac:spMkLst>
        </pc:spChg>
        <pc:spChg chg="del">
          <ac:chgData name="Jonathan Cooper" userId="51499e75-d56d-4996-8225-3b1c4dd37562" providerId="ADAL" clId="{6BE6ED2F-8109-42B9-95AC-932F87CBDE4C}" dt="2023-07-26T11:37:07.178" v="563" actId="478"/>
          <ac:spMkLst>
            <pc:docMk/>
            <pc:sldMk cId="3964547797" sldId="381"/>
            <ac:spMk id="9" creationId="{134D6378-5190-B447-3F75-D52E1C5F561E}"/>
          </ac:spMkLst>
        </pc:spChg>
      </pc:sldChg>
      <pc:sldChg chg="addSp delSp modSp mod">
        <pc:chgData name="Jonathan Cooper" userId="51499e75-d56d-4996-8225-3b1c4dd37562" providerId="ADAL" clId="{6BE6ED2F-8109-42B9-95AC-932F87CBDE4C}" dt="2023-07-26T11:37:56.407" v="570"/>
        <pc:sldMkLst>
          <pc:docMk/>
          <pc:sldMk cId="1901409611" sldId="382"/>
        </pc:sldMkLst>
        <pc:spChg chg="add mod">
          <ac:chgData name="Jonathan Cooper" userId="51499e75-d56d-4996-8225-3b1c4dd37562" providerId="ADAL" clId="{6BE6ED2F-8109-42B9-95AC-932F87CBDE4C}" dt="2023-07-26T11:37:56.407" v="570"/>
          <ac:spMkLst>
            <pc:docMk/>
            <pc:sldMk cId="1901409611" sldId="382"/>
            <ac:spMk id="2" creationId="{51C98ADE-5252-4B72-B9F6-4630A9D26B10}"/>
          </ac:spMkLst>
        </pc:spChg>
        <pc:spChg chg="del">
          <ac:chgData name="Jonathan Cooper" userId="51499e75-d56d-4996-8225-3b1c4dd37562" providerId="ADAL" clId="{6BE6ED2F-8109-42B9-95AC-932F87CBDE4C}" dt="2023-07-26T11:37:53.561" v="569" actId="478"/>
          <ac:spMkLst>
            <pc:docMk/>
            <pc:sldMk cId="1901409611" sldId="382"/>
            <ac:spMk id="9" creationId="{41235ED9-6D0D-0D4F-D98C-A7FDE2D0F047}"/>
          </ac:spMkLst>
        </pc:spChg>
      </pc:sldChg>
      <pc:sldChg chg="addSp delSp modSp mod">
        <pc:chgData name="Jonathan Cooper" userId="51499e75-d56d-4996-8225-3b1c4dd37562" providerId="ADAL" clId="{6BE6ED2F-8109-42B9-95AC-932F87CBDE4C}" dt="2023-07-26T11:26:04.928" v="472" actId="1076"/>
        <pc:sldMkLst>
          <pc:docMk/>
          <pc:sldMk cId="3245088700" sldId="388"/>
        </pc:sldMkLst>
        <pc:spChg chg="add mod">
          <ac:chgData name="Jonathan Cooper" userId="51499e75-d56d-4996-8225-3b1c4dd37562" providerId="ADAL" clId="{6BE6ED2F-8109-42B9-95AC-932F87CBDE4C}" dt="2023-07-26T11:25:21.317" v="464"/>
          <ac:spMkLst>
            <pc:docMk/>
            <pc:sldMk cId="3245088700" sldId="388"/>
            <ac:spMk id="2" creationId="{0703D556-15CC-889A-8297-6DE3236C6466}"/>
          </ac:spMkLst>
        </pc:spChg>
        <pc:spChg chg="mod">
          <ac:chgData name="Jonathan Cooper" userId="51499e75-d56d-4996-8225-3b1c4dd37562" providerId="ADAL" clId="{6BE6ED2F-8109-42B9-95AC-932F87CBDE4C}" dt="2023-07-26T11:26:04.928" v="472" actId="1076"/>
          <ac:spMkLst>
            <pc:docMk/>
            <pc:sldMk cId="3245088700" sldId="388"/>
            <ac:spMk id="6" creationId="{40B4C32C-BB4E-4754-AD62-F66F2801A71C}"/>
          </ac:spMkLst>
        </pc:spChg>
        <pc:spChg chg="del">
          <ac:chgData name="Jonathan Cooper" userId="51499e75-d56d-4996-8225-3b1c4dd37562" providerId="ADAL" clId="{6BE6ED2F-8109-42B9-95AC-932F87CBDE4C}" dt="2023-07-26T11:25:19.356" v="463" actId="478"/>
          <ac:spMkLst>
            <pc:docMk/>
            <pc:sldMk cId="3245088700" sldId="388"/>
            <ac:spMk id="9" creationId="{9C553DAC-F934-0951-4570-AA55C6F773C6}"/>
          </ac:spMkLst>
        </pc:spChg>
      </pc:sldChg>
      <pc:sldChg chg="addSp delSp modSp mod">
        <pc:chgData name="Jonathan Cooper" userId="51499e75-d56d-4996-8225-3b1c4dd37562" providerId="ADAL" clId="{6BE6ED2F-8109-42B9-95AC-932F87CBDE4C}" dt="2023-07-26T11:49:50.466" v="646"/>
        <pc:sldMkLst>
          <pc:docMk/>
          <pc:sldMk cId="1225402814" sldId="390"/>
        </pc:sldMkLst>
        <pc:spChg chg="add mod">
          <ac:chgData name="Jonathan Cooper" userId="51499e75-d56d-4996-8225-3b1c4dd37562" providerId="ADAL" clId="{6BE6ED2F-8109-42B9-95AC-932F87CBDE4C}" dt="2023-07-26T11:49:50.466" v="646"/>
          <ac:spMkLst>
            <pc:docMk/>
            <pc:sldMk cId="1225402814" sldId="390"/>
            <ac:spMk id="2" creationId="{F73F3323-2B97-E709-0E52-C4933A49ECA8}"/>
          </ac:spMkLst>
        </pc:spChg>
        <pc:spChg chg="del">
          <ac:chgData name="Jonathan Cooper" userId="51499e75-d56d-4996-8225-3b1c4dd37562" providerId="ADAL" clId="{6BE6ED2F-8109-42B9-95AC-932F87CBDE4C}" dt="2023-07-26T11:49:48.737" v="645" actId="478"/>
          <ac:spMkLst>
            <pc:docMk/>
            <pc:sldMk cId="1225402814" sldId="390"/>
            <ac:spMk id="8" creationId="{64A65FA7-11C3-0BF3-AFBD-004F18146A86}"/>
          </ac:spMkLst>
        </pc:spChg>
      </pc:sldChg>
      <pc:sldChg chg="add del">
        <pc:chgData name="Jonathan Cooper" userId="51499e75-d56d-4996-8225-3b1c4dd37562" providerId="ADAL" clId="{6BE6ED2F-8109-42B9-95AC-932F87CBDE4C}" dt="2023-07-26T11:30:20.613" v="492" actId="47"/>
        <pc:sldMkLst>
          <pc:docMk/>
          <pc:sldMk cId="2209998716" sldId="407"/>
        </pc:sldMkLst>
      </pc:sldChg>
      <pc:sldChg chg="add del">
        <pc:chgData name="Jonathan Cooper" userId="51499e75-d56d-4996-8225-3b1c4dd37562" providerId="ADAL" clId="{6BE6ED2F-8109-42B9-95AC-932F87CBDE4C}" dt="2023-07-26T11:30:20.613" v="492" actId="47"/>
        <pc:sldMkLst>
          <pc:docMk/>
          <pc:sldMk cId="1798261468" sldId="409"/>
        </pc:sldMkLst>
      </pc:sldChg>
      <pc:sldChg chg="addSp delSp modSp mod">
        <pc:chgData name="Jonathan Cooper" userId="51499e75-d56d-4996-8225-3b1c4dd37562" providerId="ADAL" clId="{6BE6ED2F-8109-42B9-95AC-932F87CBDE4C}" dt="2023-07-26T11:47:27.614" v="630"/>
        <pc:sldMkLst>
          <pc:docMk/>
          <pc:sldMk cId="1418036143" sldId="411"/>
        </pc:sldMkLst>
        <pc:spChg chg="add mod">
          <ac:chgData name="Jonathan Cooper" userId="51499e75-d56d-4996-8225-3b1c4dd37562" providerId="ADAL" clId="{6BE6ED2F-8109-42B9-95AC-932F87CBDE4C}" dt="2023-07-26T11:47:27.614" v="630"/>
          <ac:spMkLst>
            <pc:docMk/>
            <pc:sldMk cId="1418036143" sldId="411"/>
            <ac:spMk id="2" creationId="{A74A4716-8CB2-0752-9E97-586C9D2CA10B}"/>
          </ac:spMkLst>
        </pc:spChg>
        <pc:spChg chg="del">
          <ac:chgData name="Jonathan Cooper" userId="51499e75-d56d-4996-8225-3b1c4dd37562" providerId="ADAL" clId="{6BE6ED2F-8109-42B9-95AC-932F87CBDE4C}" dt="2023-07-26T11:47:25.603" v="629" actId="478"/>
          <ac:spMkLst>
            <pc:docMk/>
            <pc:sldMk cId="1418036143" sldId="411"/>
            <ac:spMk id="8" creationId="{3D181716-2507-8B2E-9E64-0D877F8A94B6}"/>
          </ac:spMkLst>
        </pc:spChg>
      </pc:sldChg>
      <pc:sldChg chg="addSp delSp modSp mod">
        <pc:chgData name="Jonathan Cooper" userId="51499e75-d56d-4996-8225-3b1c4dd37562" providerId="ADAL" clId="{6BE6ED2F-8109-42B9-95AC-932F87CBDE4C}" dt="2023-07-26T11:48:39.832" v="638"/>
        <pc:sldMkLst>
          <pc:docMk/>
          <pc:sldMk cId="2945572327" sldId="412"/>
        </pc:sldMkLst>
        <pc:spChg chg="add mod">
          <ac:chgData name="Jonathan Cooper" userId="51499e75-d56d-4996-8225-3b1c4dd37562" providerId="ADAL" clId="{6BE6ED2F-8109-42B9-95AC-932F87CBDE4C}" dt="2023-07-26T11:48:39.832" v="638"/>
          <ac:spMkLst>
            <pc:docMk/>
            <pc:sldMk cId="2945572327" sldId="412"/>
            <ac:spMk id="2" creationId="{38EC4C05-A0CE-DBB1-4ACE-3505310D84EB}"/>
          </ac:spMkLst>
        </pc:spChg>
        <pc:spChg chg="del">
          <ac:chgData name="Jonathan Cooper" userId="51499e75-d56d-4996-8225-3b1c4dd37562" providerId="ADAL" clId="{6BE6ED2F-8109-42B9-95AC-932F87CBDE4C}" dt="2023-07-26T11:48:37.620" v="637" actId="478"/>
          <ac:spMkLst>
            <pc:docMk/>
            <pc:sldMk cId="2945572327" sldId="412"/>
            <ac:spMk id="7" creationId="{14BF1387-AF8D-7FA7-868B-9CE1320AC5BC}"/>
          </ac:spMkLst>
        </pc:spChg>
      </pc:sldChg>
      <pc:sldChg chg="addSp delSp modSp mod">
        <pc:chgData name="Jonathan Cooper" userId="51499e75-d56d-4996-8225-3b1c4dd37562" providerId="ADAL" clId="{6BE6ED2F-8109-42B9-95AC-932F87CBDE4C}" dt="2023-07-26T11:49:43.785" v="644"/>
        <pc:sldMkLst>
          <pc:docMk/>
          <pc:sldMk cId="4077845553" sldId="413"/>
        </pc:sldMkLst>
        <pc:spChg chg="add mod">
          <ac:chgData name="Jonathan Cooper" userId="51499e75-d56d-4996-8225-3b1c4dd37562" providerId="ADAL" clId="{6BE6ED2F-8109-42B9-95AC-932F87CBDE4C}" dt="2023-07-26T11:49:43.785" v="644"/>
          <ac:spMkLst>
            <pc:docMk/>
            <pc:sldMk cId="4077845553" sldId="413"/>
            <ac:spMk id="2" creationId="{07A68B45-E6A6-7F19-32CB-6C5D02C073B7}"/>
          </ac:spMkLst>
        </pc:spChg>
        <pc:spChg chg="del">
          <ac:chgData name="Jonathan Cooper" userId="51499e75-d56d-4996-8225-3b1c4dd37562" providerId="ADAL" clId="{6BE6ED2F-8109-42B9-95AC-932F87CBDE4C}" dt="2023-07-26T11:49:41.925" v="643" actId="478"/>
          <ac:spMkLst>
            <pc:docMk/>
            <pc:sldMk cId="4077845553" sldId="413"/>
            <ac:spMk id="8" creationId="{99F6AE89-C8AD-A59D-CB75-7480BD9B3E1C}"/>
          </ac:spMkLst>
        </pc:spChg>
      </pc:sldChg>
      <pc:sldChg chg="addSp delSp modSp mod">
        <pc:chgData name="Jonathan Cooper" userId="51499e75-d56d-4996-8225-3b1c4dd37562" providerId="ADAL" clId="{6BE6ED2F-8109-42B9-95AC-932F87CBDE4C}" dt="2023-07-26T11:47:56.908" v="634"/>
        <pc:sldMkLst>
          <pc:docMk/>
          <pc:sldMk cId="4204711327" sldId="414"/>
        </pc:sldMkLst>
        <pc:spChg chg="add mod">
          <ac:chgData name="Jonathan Cooper" userId="51499e75-d56d-4996-8225-3b1c4dd37562" providerId="ADAL" clId="{6BE6ED2F-8109-42B9-95AC-932F87CBDE4C}" dt="2023-07-26T11:47:56.908" v="634"/>
          <ac:spMkLst>
            <pc:docMk/>
            <pc:sldMk cId="4204711327" sldId="414"/>
            <ac:spMk id="2" creationId="{50F8B2D3-A00D-DD7B-8D11-DAEDBE6F36B0}"/>
          </ac:spMkLst>
        </pc:spChg>
        <pc:spChg chg="del">
          <ac:chgData name="Jonathan Cooper" userId="51499e75-d56d-4996-8225-3b1c4dd37562" providerId="ADAL" clId="{6BE6ED2F-8109-42B9-95AC-932F87CBDE4C}" dt="2023-07-26T11:47:54.579" v="633" actId="478"/>
          <ac:spMkLst>
            <pc:docMk/>
            <pc:sldMk cId="4204711327" sldId="414"/>
            <ac:spMk id="14" creationId="{2795B83D-66AE-82C5-252D-A329B4E1BA3E}"/>
          </ac:spMkLst>
        </pc:spChg>
      </pc:sldChg>
      <pc:sldChg chg="addSp delSp modSp mod">
        <pc:chgData name="Jonathan Cooper" userId="51499e75-d56d-4996-8225-3b1c4dd37562" providerId="ADAL" clId="{6BE6ED2F-8109-42B9-95AC-932F87CBDE4C}" dt="2023-07-26T11:48:15.240" v="636"/>
        <pc:sldMkLst>
          <pc:docMk/>
          <pc:sldMk cId="2447459340" sldId="415"/>
        </pc:sldMkLst>
        <pc:spChg chg="add mod">
          <ac:chgData name="Jonathan Cooper" userId="51499e75-d56d-4996-8225-3b1c4dd37562" providerId="ADAL" clId="{6BE6ED2F-8109-42B9-95AC-932F87CBDE4C}" dt="2023-07-26T11:48:15.240" v="636"/>
          <ac:spMkLst>
            <pc:docMk/>
            <pc:sldMk cId="2447459340" sldId="415"/>
            <ac:spMk id="2" creationId="{D2A80F1E-599E-6475-A88F-0AC6F6CEF07E}"/>
          </ac:spMkLst>
        </pc:spChg>
        <pc:spChg chg="del">
          <ac:chgData name="Jonathan Cooper" userId="51499e75-d56d-4996-8225-3b1c4dd37562" providerId="ADAL" clId="{6BE6ED2F-8109-42B9-95AC-932F87CBDE4C}" dt="2023-07-26T11:48:12.995" v="635" actId="478"/>
          <ac:spMkLst>
            <pc:docMk/>
            <pc:sldMk cId="2447459340" sldId="415"/>
            <ac:spMk id="9" creationId="{66B2C2B8-FCE7-1C98-899F-FD77771F5631}"/>
          </ac:spMkLst>
        </pc:spChg>
      </pc:sldChg>
      <pc:sldChg chg="addSp delSp modSp mod">
        <pc:chgData name="Jonathan Cooper" userId="51499e75-d56d-4996-8225-3b1c4dd37562" providerId="ADAL" clId="{6BE6ED2F-8109-42B9-95AC-932F87CBDE4C}" dt="2023-07-26T11:38:31.642" v="572"/>
        <pc:sldMkLst>
          <pc:docMk/>
          <pc:sldMk cId="2154296305" sldId="416"/>
        </pc:sldMkLst>
        <pc:spChg chg="add mod">
          <ac:chgData name="Jonathan Cooper" userId="51499e75-d56d-4996-8225-3b1c4dd37562" providerId="ADAL" clId="{6BE6ED2F-8109-42B9-95AC-932F87CBDE4C}" dt="2023-07-26T11:38:31.642" v="572"/>
          <ac:spMkLst>
            <pc:docMk/>
            <pc:sldMk cId="2154296305" sldId="416"/>
            <ac:spMk id="2" creationId="{3D1A1479-64C7-D444-1456-77C01F6111B2}"/>
          </ac:spMkLst>
        </pc:spChg>
        <pc:spChg chg="del">
          <ac:chgData name="Jonathan Cooper" userId="51499e75-d56d-4996-8225-3b1c4dd37562" providerId="ADAL" clId="{6BE6ED2F-8109-42B9-95AC-932F87CBDE4C}" dt="2023-07-26T11:38:24.697" v="571" actId="478"/>
          <ac:spMkLst>
            <pc:docMk/>
            <pc:sldMk cId="2154296305" sldId="416"/>
            <ac:spMk id="11" creationId="{06536C97-A159-10A2-9F67-46B84C2A5462}"/>
          </ac:spMkLst>
        </pc:spChg>
      </pc:sldChg>
      <pc:sldChg chg="addSp delSp modSp mod">
        <pc:chgData name="Jonathan Cooper" userId="51499e75-d56d-4996-8225-3b1c4dd37562" providerId="ADAL" clId="{6BE6ED2F-8109-42B9-95AC-932F87CBDE4C}" dt="2023-07-26T11:19:56.723" v="358"/>
        <pc:sldMkLst>
          <pc:docMk/>
          <pc:sldMk cId="1957229446" sldId="417"/>
        </pc:sldMkLst>
        <pc:spChg chg="add mod">
          <ac:chgData name="Jonathan Cooper" userId="51499e75-d56d-4996-8225-3b1c4dd37562" providerId="ADAL" clId="{6BE6ED2F-8109-42B9-95AC-932F87CBDE4C}" dt="2023-07-26T11:19:56.723" v="358"/>
          <ac:spMkLst>
            <pc:docMk/>
            <pc:sldMk cId="1957229446" sldId="417"/>
            <ac:spMk id="2" creationId="{D053DE53-E445-0CB9-BBEC-04E807D622BB}"/>
          </ac:spMkLst>
        </pc:spChg>
        <pc:spChg chg="del mod">
          <ac:chgData name="Jonathan Cooper" userId="51499e75-d56d-4996-8225-3b1c4dd37562" providerId="ADAL" clId="{6BE6ED2F-8109-42B9-95AC-932F87CBDE4C}" dt="2023-07-26T11:19:54.704" v="357" actId="478"/>
          <ac:spMkLst>
            <pc:docMk/>
            <pc:sldMk cId="1957229446" sldId="417"/>
            <ac:spMk id="21" creationId="{41730322-DCFD-1342-615D-41B357B4D97E}"/>
          </ac:spMkLst>
        </pc:spChg>
      </pc:sldChg>
      <pc:sldChg chg="add del">
        <pc:chgData name="Jonathan Cooper" userId="51499e75-d56d-4996-8225-3b1c4dd37562" providerId="ADAL" clId="{6BE6ED2F-8109-42B9-95AC-932F87CBDE4C}" dt="2023-07-26T11:30:20.613" v="492" actId="47"/>
        <pc:sldMkLst>
          <pc:docMk/>
          <pc:sldMk cId="2541471698" sldId="418"/>
        </pc:sldMkLst>
      </pc:sldChg>
      <pc:sldChg chg="add del">
        <pc:chgData name="Jonathan Cooper" userId="51499e75-d56d-4996-8225-3b1c4dd37562" providerId="ADAL" clId="{6BE6ED2F-8109-42B9-95AC-932F87CBDE4C}" dt="2023-07-26T11:30:20.613" v="492" actId="47"/>
        <pc:sldMkLst>
          <pc:docMk/>
          <pc:sldMk cId="907449233" sldId="419"/>
        </pc:sldMkLst>
      </pc:sldChg>
      <pc:sldChg chg="addSp delSp modSp mod">
        <pc:chgData name="Jonathan Cooper" userId="51499e75-d56d-4996-8225-3b1c4dd37562" providerId="ADAL" clId="{6BE6ED2F-8109-42B9-95AC-932F87CBDE4C}" dt="2023-07-26T11:40:44.242" v="626"/>
        <pc:sldMkLst>
          <pc:docMk/>
          <pc:sldMk cId="4164681420" sldId="422"/>
        </pc:sldMkLst>
        <pc:spChg chg="add mod">
          <ac:chgData name="Jonathan Cooper" userId="51499e75-d56d-4996-8225-3b1c4dd37562" providerId="ADAL" clId="{6BE6ED2F-8109-42B9-95AC-932F87CBDE4C}" dt="2023-07-26T11:40:44.242" v="626"/>
          <ac:spMkLst>
            <pc:docMk/>
            <pc:sldMk cId="4164681420" sldId="422"/>
            <ac:spMk id="2" creationId="{C8110171-3A7D-412C-B951-88B4E3B221B3}"/>
          </ac:spMkLst>
        </pc:spChg>
        <pc:spChg chg="del">
          <ac:chgData name="Jonathan Cooper" userId="51499e75-d56d-4996-8225-3b1c4dd37562" providerId="ADAL" clId="{6BE6ED2F-8109-42B9-95AC-932F87CBDE4C}" dt="2023-07-26T11:40:40.358" v="625" actId="478"/>
          <ac:spMkLst>
            <pc:docMk/>
            <pc:sldMk cId="4164681420" sldId="422"/>
            <ac:spMk id="12" creationId="{17AC3EE9-43CD-2985-7CDD-33BCE88D849A}"/>
          </ac:spMkLst>
        </pc:spChg>
      </pc:sldChg>
      <pc:sldChg chg="addSp delSp modSp mod">
        <pc:chgData name="Jonathan Cooper" userId="51499e75-d56d-4996-8225-3b1c4dd37562" providerId="ADAL" clId="{6BE6ED2F-8109-42B9-95AC-932F87CBDE4C}" dt="2023-07-26T11:47:35.507" v="632"/>
        <pc:sldMkLst>
          <pc:docMk/>
          <pc:sldMk cId="1953670759" sldId="423"/>
        </pc:sldMkLst>
        <pc:spChg chg="add mod">
          <ac:chgData name="Jonathan Cooper" userId="51499e75-d56d-4996-8225-3b1c4dd37562" providerId="ADAL" clId="{6BE6ED2F-8109-42B9-95AC-932F87CBDE4C}" dt="2023-07-26T11:47:35.507" v="632"/>
          <ac:spMkLst>
            <pc:docMk/>
            <pc:sldMk cId="1953670759" sldId="423"/>
            <ac:spMk id="2" creationId="{8787C46E-1D41-8E09-B6A5-33D682BF6C02}"/>
          </ac:spMkLst>
        </pc:spChg>
        <pc:spChg chg="del">
          <ac:chgData name="Jonathan Cooper" userId="51499e75-d56d-4996-8225-3b1c4dd37562" providerId="ADAL" clId="{6BE6ED2F-8109-42B9-95AC-932F87CBDE4C}" dt="2023-07-26T11:47:33.907" v="631" actId="478"/>
          <ac:spMkLst>
            <pc:docMk/>
            <pc:sldMk cId="1953670759" sldId="423"/>
            <ac:spMk id="9" creationId="{8EA8BDF5-B291-BC6B-87B7-93C82C52EF8D}"/>
          </ac:spMkLst>
        </pc:spChg>
      </pc:sldChg>
      <pc:sldChg chg="addSp delSp modSp mod">
        <pc:chgData name="Jonathan Cooper" userId="51499e75-d56d-4996-8225-3b1c4dd37562" providerId="ADAL" clId="{6BE6ED2F-8109-42B9-95AC-932F87CBDE4C}" dt="2023-07-26T11:47:19.425" v="628"/>
        <pc:sldMkLst>
          <pc:docMk/>
          <pc:sldMk cId="2775396405" sldId="424"/>
        </pc:sldMkLst>
        <pc:spChg chg="add mod">
          <ac:chgData name="Jonathan Cooper" userId="51499e75-d56d-4996-8225-3b1c4dd37562" providerId="ADAL" clId="{6BE6ED2F-8109-42B9-95AC-932F87CBDE4C}" dt="2023-07-26T11:47:19.425" v="628"/>
          <ac:spMkLst>
            <pc:docMk/>
            <pc:sldMk cId="2775396405" sldId="424"/>
            <ac:spMk id="2" creationId="{445A2CEE-9B84-66BB-A2BA-9D2A50BD13F7}"/>
          </ac:spMkLst>
        </pc:spChg>
        <pc:spChg chg="del">
          <ac:chgData name="Jonathan Cooper" userId="51499e75-d56d-4996-8225-3b1c4dd37562" providerId="ADAL" clId="{6BE6ED2F-8109-42B9-95AC-932F87CBDE4C}" dt="2023-07-26T11:47:17.156" v="627" actId="478"/>
          <ac:spMkLst>
            <pc:docMk/>
            <pc:sldMk cId="2775396405" sldId="424"/>
            <ac:spMk id="17" creationId="{1E87FE55-C812-2881-AC91-ECAB8633E2E7}"/>
          </ac:spMkLst>
        </pc:spChg>
      </pc:sldChg>
      <pc:sldChg chg="addSp delSp modSp mod">
        <pc:chgData name="Jonathan Cooper" userId="51499e75-d56d-4996-8225-3b1c4dd37562" providerId="ADAL" clId="{6BE6ED2F-8109-42B9-95AC-932F87CBDE4C}" dt="2023-07-26T11:48:56.282" v="640"/>
        <pc:sldMkLst>
          <pc:docMk/>
          <pc:sldMk cId="4209175635" sldId="425"/>
        </pc:sldMkLst>
        <pc:spChg chg="add mod">
          <ac:chgData name="Jonathan Cooper" userId="51499e75-d56d-4996-8225-3b1c4dd37562" providerId="ADAL" clId="{6BE6ED2F-8109-42B9-95AC-932F87CBDE4C}" dt="2023-07-26T11:48:56.282" v="640"/>
          <ac:spMkLst>
            <pc:docMk/>
            <pc:sldMk cId="4209175635" sldId="425"/>
            <ac:spMk id="2" creationId="{F03894B8-9991-B747-5BC9-F872022DF843}"/>
          </ac:spMkLst>
        </pc:spChg>
        <pc:spChg chg="del">
          <ac:chgData name="Jonathan Cooper" userId="51499e75-d56d-4996-8225-3b1c4dd37562" providerId="ADAL" clId="{6BE6ED2F-8109-42B9-95AC-932F87CBDE4C}" dt="2023-07-26T11:48:53.859" v="639" actId="478"/>
          <ac:spMkLst>
            <pc:docMk/>
            <pc:sldMk cId="4209175635" sldId="425"/>
            <ac:spMk id="9" creationId="{C7818C11-5959-4C38-911A-C979FEDD8C8D}"/>
          </ac:spMkLst>
        </pc:spChg>
      </pc:sldChg>
      <pc:sldChg chg="addSp delSp modSp mod">
        <pc:chgData name="Jonathan Cooper" userId="51499e75-d56d-4996-8225-3b1c4dd37562" providerId="ADAL" clId="{6BE6ED2F-8109-42B9-95AC-932F87CBDE4C}" dt="2023-07-26T11:37:27.842" v="568"/>
        <pc:sldMkLst>
          <pc:docMk/>
          <pc:sldMk cId="32608762" sldId="426"/>
        </pc:sldMkLst>
        <pc:spChg chg="add mod">
          <ac:chgData name="Jonathan Cooper" userId="51499e75-d56d-4996-8225-3b1c4dd37562" providerId="ADAL" clId="{6BE6ED2F-8109-42B9-95AC-932F87CBDE4C}" dt="2023-07-26T11:37:27.842" v="568"/>
          <ac:spMkLst>
            <pc:docMk/>
            <pc:sldMk cId="32608762" sldId="426"/>
            <ac:spMk id="2" creationId="{379B744A-DCCF-772F-3D13-678009C8569C}"/>
          </ac:spMkLst>
        </pc:spChg>
        <pc:spChg chg="del">
          <ac:chgData name="Jonathan Cooper" userId="51499e75-d56d-4996-8225-3b1c4dd37562" providerId="ADAL" clId="{6BE6ED2F-8109-42B9-95AC-932F87CBDE4C}" dt="2023-07-26T11:37:25.557" v="567" actId="478"/>
          <ac:spMkLst>
            <pc:docMk/>
            <pc:sldMk cId="32608762" sldId="426"/>
            <ac:spMk id="9" creationId="{4AB8A81F-6824-69CB-7276-02E9FAE606F5}"/>
          </ac:spMkLst>
        </pc:spChg>
      </pc:sldChg>
      <pc:sldChg chg="add del">
        <pc:chgData name="Jonathan Cooper" userId="51499e75-d56d-4996-8225-3b1c4dd37562" providerId="ADAL" clId="{6BE6ED2F-8109-42B9-95AC-932F87CBDE4C}" dt="2023-07-26T11:30:20.613" v="492" actId="47"/>
        <pc:sldMkLst>
          <pc:docMk/>
          <pc:sldMk cId="3853162963" sldId="430"/>
        </pc:sldMkLst>
      </pc:sldChg>
      <pc:sldChg chg="addSp delSp modSp mod">
        <pc:chgData name="Jonathan Cooper" userId="51499e75-d56d-4996-8225-3b1c4dd37562" providerId="ADAL" clId="{6BE6ED2F-8109-42B9-95AC-932F87CBDE4C}" dt="2023-07-26T11:37:17.554" v="566"/>
        <pc:sldMkLst>
          <pc:docMk/>
          <pc:sldMk cId="4252761516" sldId="431"/>
        </pc:sldMkLst>
        <pc:spChg chg="add mod">
          <ac:chgData name="Jonathan Cooper" userId="51499e75-d56d-4996-8225-3b1c4dd37562" providerId="ADAL" clId="{6BE6ED2F-8109-42B9-95AC-932F87CBDE4C}" dt="2023-07-26T11:37:17.554" v="566"/>
          <ac:spMkLst>
            <pc:docMk/>
            <pc:sldMk cId="4252761516" sldId="431"/>
            <ac:spMk id="2" creationId="{262BE774-CEE9-196D-FE34-61F8D8327958}"/>
          </ac:spMkLst>
        </pc:spChg>
        <pc:spChg chg="del">
          <ac:chgData name="Jonathan Cooper" userId="51499e75-d56d-4996-8225-3b1c4dd37562" providerId="ADAL" clId="{6BE6ED2F-8109-42B9-95AC-932F87CBDE4C}" dt="2023-07-26T11:37:15.236" v="565" actId="478"/>
          <ac:spMkLst>
            <pc:docMk/>
            <pc:sldMk cId="4252761516" sldId="431"/>
            <ac:spMk id="9" creationId="{7044E245-8D19-0FB9-7B68-F62DEE7282C3}"/>
          </ac:spMkLst>
        </pc:spChg>
      </pc:sldChg>
      <pc:sldChg chg="addSp delSp modSp mod">
        <pc:chgData name="Jonathan Cooper" userId="51499e75-d56d-4996-8225-3b1c4dd37562" providerId="ADAL" clId="{6BE6ED2F-8109-42B9-95AC-932F87CBDE4C}" dt="2023-07-26T11:36:56.714" v="562"/>
        <pc:sldMkLst>
          <pc:docMk/>
          <pc:sldMk cId="2462729729" sldId="434"/>
        </pc:sldMkLst>
        <pc:spChg chg="add mod">
          <ac:chgData name="Jonathan Cooper" userId="51499e75-d56d-4996-8225-3b1c4dd37562" providerId="ADAL" clId="{6BE6ED2F-8109-42B9-95AC-932F87CBDE4C}" dt="2023-07-26T11:36:56.714" v="562"/>
          <ac:spMkLst>
            <pc:docMk/>
            <pc:sldMk cId="2462729729" sldId="434"/>
            <ac:spMk id="2" creationId="{7A446497-D859-1D57-9DE1-BEDB9702DD5B}"/>
          </ac:spMkLst>
        </pc:spChg>
        <pc:spChg chg="del">
          <ac:chgData name="Jonathan Cooper" userId="51499e75-d56d-4996-8225-3b1c4dd37562" providerId="ADAL" clId="{6BE6ED2F-8109-42B9-95AC-932F87CBDE4C}" dt="2023-07-26T11:36:53.609" v="561" actId="478"/>
          <ac:spMkLst>
            <pc:docMk/>
            <pc:sldMk cId="2462729729" sldId="434"/>
            <ac:spMk id="8" creationId="{6BE6D265-0F89-FD17-0D5A-43F7EB56D294}"/>
          </ac:spMkLst>
        </pc:spChg>
      </pc:sldChg>
      <pc:sldChg chg="modSp mod">
        <pc:chgData name="Jonathan Cooper" userId="51499e75-d56d-4996-8225-3b1c4dd37562" providerId="ADAL" clId="{6BE6ED2F-8109-42B9-95AC-932F87CBDE4C}" dt="2023-07-26T11:19:42" v="355" actId="14100"/>
        <pc:sldMkLst>
          <pc:docMk/>
          <pc:sldMk cId="4248969461" sldId="1741"/>
        </pc:sldMkLst>
        <pc:spChg chg="mod">
          <ac:chgData name="Jonathan Cooper" userId="51499e75-d56d-4996-8225-3b1c4dd37562" providerId="ADAL" clId="{6BE6ED2F-8109-42B9-95AC-932F87CBDE4C}" dt="2023-07-26T11:15:28.698" v="69" actId="20577"/>
          <ac:spMkLst>
            <pc:docMk/>
            <pc:sldMk cId="4248969461" sldId="1741"/>
            <ac:spMk id="2" creationId="{9DD87443-F7FC-4C3B-9FBC-748C0CBEC206}"/>
          </ac:spMkLst>
        </pc:spChg>
        <pc:spChg chg="mod">
          <ac:chgData name="Jonathan Cooper" userId="51499e75-d56d-4996-8225-3b1c4dd37562" providerId="ADAL" clId="{6BE6ED2F-8109-42B9-95AC-932F87CBDE4C}" dt="2023-07-26T11:19:09.495" v="321" actId="20577"/>
          <ac:spMkLst>
            <pc:docMk/>
            <pc:sldMk cId="4248969461" sldId="1741"/>
            <ac:spMk id="4" creationId="{FDC6C64A-0B83-A046-42E0-6F6883CC6CE3}"/>
          </ac:spMkLst>
        </pc:spChg>
        <pc:spChg chg="mod">
          <ac:chgData name="Jonathan Cooper" userId="51499e75-d56d-4996-8225-3b1c4dd37562" providerId="ADAL" clId="{6BE6ED2F-8109-42B9-95AC-932F87CBDE4C}" dt="2023-07-26T11:19:42" v="355" actId="14100"/>
          <ac:spMkLst>
            <pc:docMk/>
            <pc:sldMk cId="4248969461" sldId="1741"/>
            <ac:spMk id="7" creationId="{459B02ED-EFB8-6648-29E0-6AF3A7C391A7}"/>
          </ac:spMkLst>
        </pc:spChg>
      </pc:sldChg>
      <pc:sldChg chg="add del">
        <pc:chgData name="Jonathan Cooper" userId="51499e75-d56d-4996-8225-3b1c4dd37562" providerId="ADAL" clId="{6BE6ED2F-8109-42B9-95AC-932F87CBDE4C}" dt="2023-07-26T11:30:20.613" v="492" actId="47"/>
        <pc:sldMkLst>
          <pc:docMk/>
          <pc:sldMk cId="2437883375" sldId="1744"/>
        </pc:sldMkLst>
      </pc:sldChg>
      <pc:sldChg chg="add del">
        <pc:chgData name="Jonathan Cooper" userId="51499e75-d56d-4996-8225-3b1c4dd37562" providerId="ADAL" clId="{6BE6ED2F-8109-42B9-95AC-932F87CBDE4C}" dt="2023-07-26T11:30:20.613" v="492" actId="47"/>
        <pc:sldMkLst>
          <pc:docMk/>
          <pc:sldMk cId="3896299503" sldId="1745"/>
        </pc:sldMkLst>
      </pc:sldChg>
      <pc:sldChg chg="addSp delSp modSp mod">
        <pc:chgData name="Jonathan Cooper" userId="51499e75-d56d-4996-8225-3b1c4dd37562" providerId="ADAL" clId="{6BE6ED2F-8109-42B9-95AC-932F87CBDE4C}" dt="2023-07-26T11:36:16.025" v="558"/>
        <pc:sldMkLst>
          <pc:docMk/>
          <pc:sldMk cId="3210566591" sldId="1746"/>
        </pc:sldMkLst>
        <pc:spChg chg="mod">
          <ac:chgData name="Jonathan Cooper" userId="51499e75-d56d-4996-8225-3b1c4dd37562" providerId="ADAL" clId="{6BE6ED2F-8109-42B9-95AC-932F87CBDE4C}" dt="2023-07-26T11:31:14.111" v="533" actId="122"/>
          <ac:spMkLst>
            <pc:docMk/>
            <pc:sldMk cId="3210566591" sldId="1746"/>
            <ac:spMk id="2" creationId="{9DD87443-F7FC-4C3B-9FBC-748C0CBEC206}"/>
          </ac:spMkLst>
        </pc:spChg>
        <pc:spChg chg="add mod">
          <ac:chgData name="Jonathan Cooper" userId="51499e75-d56d-4996-8225-3b1c4dd37562" providerId="ADAL" clId="{6BE6ED2F-8109-42B9-95AC-932F87CBDE4C}" dt="2023-07-26T11:36:16.025" v="558"/>
          <ac:spMkLst>
            <pc:docMk/>
            <pc:sldMk cId="3210566591" sldId="1746"/>
            <ac:spMk id="3" creationId="{AA97CCE4-2302-E837-C018-D4F181D22552}"/>
          </ac:spMkLst>
        </pc:spChg>
        <pc:spChg chg="del">
          <ac:chgData name="Jonathan Cooper" userId="51499e75-d56d-4996-8225-3b1c4dd37562" providerId="ADAL" clId="{6BE6ED2F-8109-42B9-95AC-932F87CBDE4C}" dt="2023-07-26T11:36:14.153" v="557" actId="478"/>
          <ac:spMkLst>
            <pc:docMk/>
            <pc:sldMk cId="3210566591" sldId="1746"/>
            <ac:spMk id="7" creationId="{C24D06DF-A660-C9A1-5083-DCDFFE75C8F2}"/>
          </ac:spMkLst>
        </pc:spChg>
      </pc:sldChg>
      <pc:sldChg chg="addSp delSp modSp mod">
        <pc:chgData name="Jonathan Cooper" userId="51499e75-d56d-4996-8225-3b1c4dd37562" providerId="ADAL" clId="{6BE6ED2F-8109-42B9-95AC-932F87CBDE4C}" dt="2023-07-26T11:39:47.925" v="624" actId="1076"/>
        <pc:sldMkLst>
          <pc:docMk/>
          <pc:sldMk cId="1965020417" sldId="1747"/>
        </pc:sldMkLst>
        <pc:spChg chg="mod">
          <ac:chgData name="Jonathan Cooper" userId="51499e75-d56d-4996-8225-3b1c4dd37562" providerId="ADAL" clId="{6BE6ED2F-8109-42B9-95AC-932F87CBDE4C}" dt="2023-07-26T11:39:47.925" v="624" actId="1076"/>
          <ac:spMkLst>
            <pc:docMk/>
            <pc:sldMk cId="1965020417" sldId="1747"/>
            <ac:spMk id="2" creationId="{9DD87443-F7FC-4C3B-9FBC-748C0CBEC206}"/>
          </ac:spMkLst>
        </pc:spChg>
        <pc:spChg chg="add mod">
          <ac:chgData name="Jonathan Cooper" userId="51499e75-d56d-4996-8225-3b1c4dd37562" providerId="ADAL" clId="{6BE6ED2F-8109-42B9-95AC-932F87CBDE4C}" dt="2023-07-26T11:38:53.513" v="574"/>
          <ac:spMkLst>
            <pc:docMk/>
            <pc:sldMk cId="1965020417" sldId="1747"/>
            <ac:spMk id="3" creationId="{3E712C2F-FCDB-7363-4F41-D5B8C2F3E6B9}"/>
          </ac:spMkLst>
        </pc:spChg>
        <pc:spChg chg="del">
          <ac:chgData name="Jonathan Cooper" userId="51499e75-d56d-4996-8225-3b1c4dd37562" providerId="ADAL" clId="{6BE6ED2F-8109-42B9-95AC-932F87CBDE4C}" dt="2023-07-26T11:38:51.352" v="573" actId="478"/>
          <ac:spMkLst>
            <pc:docMk/>
            <pc:sldMk cId="1965020417" sldId="1747"/>
            <ac:spMk id="7" creationId="{C24D06DF-A660-C9A1-5083-DCDFFE75C8F2}"/>
          </ac:spMkLst>
        </pc:spChg>
      </pc:sldChg>
      <pc:sldChg chg="addSp delSp modSp mod">
        <pc:chgData name="Jonathan Cooper" userId="51499e75-d56d-4996-8225-3b1c4dd37562" providerId="ADAL" clId="{6BE6ED2F-8109-42B9-95AC-932F87CBDE4C}" dt="2023-07-26T11:49:03.819" v="642"/>
        <pc:sldMkLst>
          <pc:docMk/>
          <pc:sldMk cId="1206587372" sldId="1748"/>
        </pc:sldMkLst>
        <pc:spChg chg="del">
          <ac:chgData name="Jonathan Cooper" userId="51499e75-d56d-4996-8225-3b1c4dd37562" providerId="ADAL" clId="{6BE6ED2F-8109-42B9-95AC-932F87CBDE4C}" dt="2023-07-26T11:49:02.036" v="641" actId="478"/>
          <ac:spMkLst>
            <pc:docMk/>
            <pc:sldMk cId="1206587372" sldId="1748"/>
            <ac:spMk id="4" creationId="{55964FF4-B5A4-5E43-0ED7-524C1881A0EA}"/>
          </ac:spMkLst>
        </pc:spChg>
        <pc:spChg chg="add mod">
          <ac:chgData name="Jonathan Cooper" userId="51499e75-d56d-4996-8225-3b1c4dd37562" providerId="ADAL" clId="{6BE6ED2F-8109-42B9-95AC-932F87CBDE4C}" dt="2023-07-26T11:49:03.819" v="642"/>
          <ac:spMkLst>
            <pc:docMk/>
            <pc:sldMk cId="1206587372" sldId="1748"/>
            <ac:spMk id="5" creationId="{46B5D4E7-ABFE-7B1B-5F70-056E2140C268}"/>
          </ac:spMkLst>
        </pc:spChg>
      </pc:sldChg>
      <pc:sldChg chg="add del">
        <pc:chgData name="Jonathan Cooper" userId="51499e75-d56d-4996-8225-3b1c4dd37562" providerId="ADAL" clId="{6BE6ED2F-8109-42B9-95AC-932F87CBDE4C}" dt="2023-07-26T11:30:20.613" v="492" actId="47"/>
        <pc:sldMkLst>
          <pc:docMk/>
          <pc:sldMk cId="1877214463" sldId="1750"/>
        </pc:sldMkLst>
      </pc:sldChg>
      <pc:sldChg chg="delSp modSp del mod">
        <pc:chgData name="Jonathan Cooper" userId="51499e75-d56d-4996-8225-3b1c4dd37562" providerId="ADAL" clId="{6BE6ED2F-8109-42B9-95AC-932F87CBDE4C}" dt="2023-07-26T11:27:34.530" v="485" actId="47"/>
        <pc:sldMkLst>
          <pc:docMk/>
          <pc:sldMk cId="2133602103" sldId="1751"/>
        </pc:sldMkLst>
        <pc:spChg chg="del mod">
          <ac:chgData name="Jonathan Cooper" userId="51499e75-d56d-4996-8225-3b1c4dd37562" providerId="ADAL" clId="{6BE6ED2F-8109-42B9-95AC-932F87CBDE4C}" dt="2023-07-26T11:27:16.043" v="483" actId="478"/>
          <ac:spMkLst>
            <pc:docMk/>
            <pc:sldMk cId="2133602103" sldId="1751"/>
            <ac:spMk id="3" creationId="{0EC23D0E-643B-76E8-93E3-682FEAF9BCAE}"/>
          </ac:spMkLst>
        </pc:spChg>
      </pc:sldChg>
      <pc:sldChg chg="addSp delSp modSp add del mod">
        <pc:chgData name="Jonathan Cooper" userId="51499e75-d56d-4996-8225-3b1c4dd37562" providerId="ADAL" clId="{6BE6ED2F-8109-42B9-95AC-932F87CBDE4C}" dt="2023-07-26T13:16:26.306" v="1274" actId="20577"/>
        <pc:sldMkLst>
          <pc:docMk/>
          <pc:sldMk cId="3966671733" sldId="1752"/>
        </pc:sldMkLst>
        <pc:spChg chg="del">
          <ac:chgData name="Jonathan Cooper" userId="51499e75-d56d-4996-8225-3b1c4dd37562" providerId="ADAL" clId="{6BE6ED2F-8109-42B9-95AC-932F87CBDE4C}" dt="2023-07-26T11:34:58.315" v="537" actId="478"/>
          <ac:spMkLst>
            <pc:docMk/>
            <pc:sldMk cId="3966671733" sldId="1752"/>
            <ac:spMk id="2" creationId="{EAB90C7C-72DE-821F-65A5-2E98DCFA6EE2}"/>
          </ac:spMkLst>
        </pc:spChg>
        <pc:spChg chg="del">
          <ac:chgData name="Jonathan Cooper" userId="51499e75-d56d-4996-8225-3b1c4dd37562" providerId="ADAL" clId="{6BE6ED2F-8109-42B9-95AC-932F87CBDE4C}" dt="2023-07-26T12:13:35.040" v="681" actId="478"/>
          <ac:spMkLst>
            <pc:docMk/>
            <pc:sldMk cId="3966671733" sldId="1752"/>
            <ac:spMk id="3" creationId="{64A4142D-91DB-2E75-CADD-64BD81E2DC5D}"/>
          </ac:spMkLst>
        </pc:spChg>
        <pc:spChg chg="mod">
          <ac:chgData name="Jonathan Cooper" userId="51499e75-d56d-4996-8225-3b1c4dd37562" providerId="ADAL" clId="{6BE6ED2F-8109-42B9-95AC-932F87CBDE4C}" dt="2023-07-26T13:16:26.306" v="1274" actId="20577"/>
          <ac:spMkLst>
            <pc:docMk/>
            <pc:sldMk cId="3966671733" sldId="1752"/>
            <ac:spMk id="4" creationId="{3D6F7ADE-4C05-0D82-05F2-24D6DC027D3A}"/>
          </ac:spMkLst>
        </pc:spChg>
        <pc:spChg chg="mod">
          <ac:chgData name="Jonathan Cooper" userId="51499e75-d56d-4996-8225-3b1c4dd37562" providerId="ADAL" clId="{6BE6ED2F-8109-42B9-95AC-932F87CBDE4C}" dt="2023-07-26T12:04:16.033" v="654" actId="20577"/>
          <ac:spMkLst>
            <pc:docMk/>
            <pc:sldMk cId="3966671733" sldId="1752"/>
            <ac:spMk id="5" creationId="{8245BD72-7034-4097-BF39-B9F20A32718B}"/>
          </ac:spMkLst>
        </pc:spChg>
        <pc:spChg chg="add mod">
          <ac:chgData name="Jonathan Cooper" userId="51499e75-d56d-4996-8225-3b1c4dd37562" providerId="ADAL" clId="{6BE6ED2F-8109-42B9-95AC-932F87CBDE4C}" dt="2023-07-26T11:35:00.620" v="538"/>
          <ac:spMkLst>
            <pc:docMk/>
            <pc:sldMk cId="3966671733" sldId="1752"/>
            <ac:spMk id="8" creationId="{53DA80AB-24AA-B925-BF4C-048AF6A7D228}"/>
          </ac:spMkLst>
        </pc:spChg>
        <pc:spChg chg="mod topLvl">
          <ac:chgData name="Jonathan Cooper" userId="51499e75-d56d-4996-8225-3b1c4dd37562" providerId="ADAL" clId="{6BE6ED2F-8109-42B9-95AC-932F87CBDE4C}" dt="2023-07-26T12:28:05.028" v="733" actId="164"/>
          <ac:spMkLst>
            <pc:docMk/>
            <pc:sldMk cId="3966671733" sldId="1752"/>
            <ac:spMk id="10" creationId="{91C3DC37-0E65-5514-3768-BA4D5A224C4C}"/>
          </ac:spMkLst>
        </pc:spChg>
        <pc:spChg chg="add mod">
          <ac:chgData name="Jonathan Cooper" userId="51499e75-d56d-4996-8225-3b1c4dd37562" providerId="ADAL" clId="{6BE6ED2F-8109-42B9-95AC-932F87CBDE4C}" dt="2023-07-26T12:28:17.553" v="735" actId="164"/>
          <ac:spMkLst>
            <pc:docMk/>
            <pc:sldMk cId="3966671733" sldId="1752"/>
            <ac:spMk id="13" creationId="{1B55E454-FBB4-D99A-0C84-E7C000BAEA09}"/>
          </ac:spMkLst>
        </pc:spChg>
        <pc:spChg chg="add mod">
          <ac:chgData name="Jonathan Cooper" userId="51499e75-d56d-4996-8225-3b1c4dd37562" providerId="ADAL" clId="{6BE6ED2F-8109-42B9-95AC-932F87CBDE4C}" dt="2023-07-26T12:28:10.902" v="734" actId="164"/>
          <ac:spMkLst>
            <pc:docMk/>
            <pc:sldMk cId="3966671733" sldId="1752"/>
            <ac:spMk id="17" creationId="{9D6D6C99-C4E7-AB18-B091-88D81423825B}"/>
          </ac:spMkLst>
        </pc:spChg>
        <pc:spChg chg="add mod">
          <ac:chgData name="Jonathan Cooper" userId="51499e75-d56d-4996-8225-3b1c4dd37562" providerId="ADAL" clId="{6BE6ED2F-8109-42B9-95AC-932F87CBDE4C}" dt="2023-07-26T12:28:17.553" v="735" actId="164"/>
          <ac:spMkLst>
            <pc:docMk/>
            <pc:sldMk cId="3966671733" sldId="1752"/>
            <ac:spMk id="18" creationId="{2E34E3CC-2ACC-389E-9066-1A1701D67213}"/>
          </ac:spMkLst>
        </pc:spChg>
        <pc:grpChg chg="del">
          <ac:chgData name="Jonathan Cooper" userId="51499e75-d56d-4996-8225-3b1c4dd37562" providerId="ADAL" clId="{6BE6ED2F-8109-42B9-95AC-932F87CBDE4C}" dt="2023-07-26T12:12:49.228" v="673" actId="478"/>
          <ac:grpSpMkLst>
            <pc:docMk/>
            <pc:sldMk cId="3966671733" sldId="1752"/>
            <ac:grpSpMk id="7" creationId="{1511AD28-6D86-0E9A-7AF5-7ED0A518A63B}"/>
          </ac:grpSpMkLst>
        </pc:grpChg>
        <pc:grpChg chg="del">
          <ac:chgData name="Jonathan Cooper" userId="51499e75-d56d-4996-8225-3b1c4dd37562" providerId="ADAL" clId="{6BE6ED2F-8109-42B9-95AC-932F87CBDE4C}" dt="2023-07-26T12:26:21.705" v="716" actId="478"/>
          <ac:grpSpMkLst>
            <pc:docMk/>
            <pc:sldMk cId="3966671733" sldId="1752"/>
            <ac:grpSpMk id="11" creationId="{AA116035-1769-EC5D-60DB-3E43E61C4DB9}"/>
          </ac:grpSpMkLst>
        </pc:grpChg>
        <pc:grpChg chg="del">
          <ac:chgData name="Jonathan Cooper" userId="51499e75-d56d-4996-8225-3b1c4dd37562" providerId="ADAL" clId="{6BE6ED2F-8109-42B9-95AC-932F87CBDE4C}" dt="2023-07-26T12:18:54.866" v="682" actId="165"/>
          <ac:grpSpMkLst>
            <pc:docMk/>
            <pc:sldMk cId="3966671733" sldId="1752"/>
            <ac:grpSpMk id="12" creationId="{4BE33266-AB20-3844-CB36-E10294CD942D}"/>
          </ac:grpSpMkLst>
        </pc:grpChg>
        <pc:grpChg chg="add mod">
          <ac:chgData name="Jonathan Cooper" userId="51499e75-d56d-4996-8225-3b1c4dd37562" providerId="ADAL" clId="{6BE6ED2F-8109-42B9-95AC-932F87CBDE4C}" dt="2023-07-26T12:28:05.028" v="733" actId="164"/>
          <ac:grpSpMkLst>
            <pc:docMk/>
            <pc:sldMk cId="3966671733" sldId="1752"/>
            <ac:grpSpMk id="19" creationId="{6C16D414-156C-CB89-F34D-D32C90A3F250}"/>
          </ac:grpSpMkLst>
        </pc:grpChg>
        <pc:grpChg chg="add mod">
          <ac:chgData name="Jonathan Cooper" userId="51499e75-d56d-4996-8225-3b1c4dd37562" providerId="ADAL" clId="{6BE6ED2F-8109-42B9-95AC-932F87CBDE4C}" dt="2023-07-26T12:28:10.902" v="734" actId="164"/>
          <ac:grpSpMkLst>
            <pc:docMk/>
            <pc:sldMk cId="3966671733" sldId="1752"/>
            <ac:grpSpMk id="20" creationId="{1EE7458B-C770-E3BD-3C26-DAC4589DE6F1}"/>
          </ac:grpSpMkLst>
        </pc:grpChg>
        <pc:grpChg chg="add mod">
          <ac:chgData name="Jonathan Cooper" userId="51499e75-d56d-4996-8225-3b1c4dd37562" providerId="ADAL" clId="{6BE6ED2F-8109-42B9-95AC-932F87CBDE4C}" dt="2023-07-26T12:28:17.553" v="735" actId="164"/>
          <ac:grpSpMkLst>
            <pc:docMk/>
            <pc:sldMk cId="3966671733" sldId="1752"/>
            <ac:grpSpMk id="21" creationId="{4C0B1D59-9CF8-98BE-5962-3791F6FFFC8E}"/>
          </ac:grpSpMkLst>
        </pc:grpChg>
        <pc:picChg chg="mod topLvl">
          <ac:chgData name="Jonathan Cooper" userId="51499e75-d56d-4996-8225-3b1c4dd37562" providerId="ADAL" clId="{6BE6ED2F-8109-42B9-95AC-932F87CBDE4C}" dt="2023-07-26T12:28:05.028" v="733" actId="164"/>
          <ac:picMkLst>
            <pc:docMk/>
            <pc:sldMk cId="3966671733" sldId="1752"/>
            <ac:picMk id="9" creationId="{A2DB938C-CEF1-BCD6-B81F-189ADEE8B60A}"/>
          </ac:picMkLst>
        </pc:picChg>
        <pc:picChg chg="del">
          <ac:chgData name="Jonathan Cooper" userId="51499e75-d56d-4996-8225-3b1c4dd37562" providerId="ADAL" clId="{6BE6ED2F-8109-42B9-95AC-932F87CBDE4C}" dt="2023-07-26T12:26:14.429" v="714" actId="478"/>
          <ac:picMkLst>
            <pc:docMk/>
            <pc:sldMk cId="3966671733" sldId="1752"/>
            <ac:picMk id="14" creationId="{2EB9418C-E6A0-B60A-B3ED-86494FEA64B4}"/>
          </ac:picMkLst>
        </pc:picChg>
        <pc:picChg chg="add mod">
          <ac:chgData name="Jonathan Cooper" userId="51499e75-d56d-4996-8225-3b1c4dd37562" providerId="ADAL" clId="{6BE6ED2F-8109-42B9-95AC-932F87CBDE4C}" dt="2023-07-26T12:28:17.553" v="735" actId="164"/>
          <ac:picMkLst>
            <pc:docMk/>
            <pc:sldMk cId="3966671733" sldId="1752"/>
            <ac:picMk id="1026" creationId="{23D4EF9F-2AEC-1AFE-E210-A9F2D9AA8611}"/>
          </ac:picMkLst>
        </pc:picChg>
        <pc:picChg chg="add del mod">
          <ac:chgData name="Jonathan Cooper" userId="51499e75-d56d-4996-8225-3b1c4dd37562" providerId="ADAL" clId="{6BE6ED2F-8109-42B9-95AC-932F87CBDE4C}" dt="2023-07-26T12:26:40.573" v="721" actId="478"/>
          <ac:picMkLst>
            <pc:docMk/>
            <pc:sldMk cId="3966671733" sldId="1752"/>
            <ac:picMk id="1028" creationId="{622252EE-D435-AD18-9002-1D1B5DE0517F}"/>
          </ac:picMkLst>
        </pc:picChg>
        <pc:picChg chg="add mod">
          <ac:chgData name="Jonathan Cooper" userId="51499e75-d56d-4996-8225-3b1c4dd37562" providerId="ADAL" clId="{6BE6ED2F-8109-42B9-95AC-932F87CBDE4C}" dt="2023-07-26T12:28:10.902" v="734" actId="164"/>
          <ac:picMkLst>
            <pc:docMk/>
            <pc:sldMk cId="3966671733" sldId="1752"/>
            <ac:picMk id="1030" creationId="{661E7938-1A59-20E5-F6EF-655F5142742D}"/>
          </ac:picMkLst>
        </pc:picChg>
        <pc:picChg chg="add mod">
          <ac:chgData name="Jonathan Cooper" userId="51499e75-d56d-4996-8225-3b1c4dd37562" providerId="ADAL" clId="{6BE6ED2F-8109-42B9-95AC-932F87CBDE4C}" dt="2023-07-26T12:26:34.289" v="719" actId="14100"/>
          <ac:picMkLst>
            <pc:docMk/>
            <pc:sldMk cId="3966671733" sldId="1752"/>
            <ac:picMk id="1032" creationId="{E1C8F8DA-71BE-04B6-7ECB-9EE072B08306}"/>
          </ac:picMkLst>
        </pc:picChg>
        <pc:picChg chg="add mod">
          <ac:chgData name="Jonathan Cooper" userId="51499e75-d56d-4996-8225-3b1c4dd37562" providerId="ADAL" clId="{6BE6ED2F-8109-42B9-95AC-932F87CBDE4C}" dt="2023-07-26T12:26:19.960" v="715" actId="1076"/>
          <ac:picMkLst>
            <pc:docMk/>
            <pc:sldMk cId="3966671733" sldId="1752"/>
            <ac:picMk id="1034" creationId="{BA95C30B-2756-BEEF-92A3-F527E6793D80}"/>
          </ac:picMkLst>
        </pc:picChg>
      </pc:sldChg>
      <pc:sldChg chg="addSp delSp modSp add del mod">
        <pc:chgData name="Jonathan Cooper" userId="51499e75-d56d-4996-8225-3b1c4dd37562" providerId="ADAL" clId="{6BE6ED2F-8109-42B9-95AC-932F87CBDE4C}" dt="2023-07-26T13:54:41.962" v="2272" actId="20577"/>
        <pc:sldMkLst>
          <pc:docMk/>
          <pc:sldMk cId="444306014" sldId="1753"/>
        </pc:sldMkLst>
        <pc:spChg chg="del">
          <ac:chgData name="Jonathan Cooper" userId="51499e75-d56d-4996-8225-3b1c4dd37562" providerId="ADAL" clId="{6BE6ED2F-8109-42B9-95AC-932F87CBDE4C}" dt="2023-07-26T11:35:05.736" v="539" actId="478"/>
          <ac:spMkLst>
            <pc:docMk/>
            <pc:sldMk cId="444306014" sldId="1753"/>
            <ac:spMk id="3" creationId="{46EE50AB-8DF7-A483-6912-BBEEE953F4E2}"/>
          </ac:spMkLst>
        </pc:spChg>
        <pc:spChg chg="mod">
          <ac:chgData name="Jonathan Cooper" userId="51499e75-d56d-4996-8225-3b1c4dd37562" providerId="ADAL" clId="{6BE6ED2F-8109-42B9-95AC-932F87CBDE4C}" dt="2023-07-26T13:54:41.962" v="2272" actId="20577"/>
          <ac:spMkLst>
            <pc:docMk/>
            <pc:sldMk cId="444306014" sldId="1753"/>
            <ac:spMk id="4" creationId="{3D6F7ADE-4C05-0D82-05F2-24D6DC027D3A}"/>
          </ac:spMkLst>
        </pc:spChg>
        <pc:spChg chg="mod">
          <ac:chgData name="Jonathan Cooper" userId="51499e75-d56d-4996-8225-3b1c4dd37562" providerId="ADAL" clId="{6BE6ED2F-8109-42B9-95AC-932F87CBDE4C}" dt="2023-07-26T12:32:54.087" v="821" actId="20577"/>
          <ac:spMkLst>
            <pc:docMk/>
            <pc:sldMk cId="444306014" sldId="1753"/>
            <ac:spMk id="5" creationId="{8245BD72-7034-4097-BF39-B9F20A32718B}"/>
          </ac:spMkLst>
        </pc:spChg>
        <pc:spChg chg="add mod">
          <ac:chgData name="Jonathan Cooper" userId="51499e75-d56d-4996-8225-3b1c4dd37562" providerId="ADAL" clId="{6BE6ED2F-8109-42B9-95AC-932F87CBDE4C}" dt="2023-07-26T11:35:08.418" v="540"/>
          <ac:spMkLst>
            <pc:docMk/>
            <pc:sldMk cId="444306014" sldId="1753"/>
            <ac:spMk id="8" creationId="{75D71120-8630-15B5-4300-9F3236C72810}"/>
          </ac:spMkLst>
        </pc:spChg>
        <pc:spChg chg="mod topLvl">
          <ac:chgData name="Jonathan Cooper" userId="51499e75-d56d-4996-8225-3b1c4dd37562" providerId="ADAL" clId="{6BE6ED2F-8109-42B9-95AC-932F87CBDE4C}" dt="2023-07-26T13:18:20.183" v="1306" actId="164"/>
          <ac:spMkLst>
            <pc:docMk/>
            <pc:sldMk cId="444306014" sldId="1753"/>
            <ac:spMk id="18" creationId="{E5D9ED31-832A-6169-9A71-9C345D11DD35}"/>
          </ac:spMkLst>
        </pc:spChg>
        <pc:spChg chg="add mod">
          <ac:chgData name="Jonathan Cooper" userId="51499e75-d56d-4996-8225-3b1c4dd37562" providerId="ADAL" clId="{6BE6ED2F-8109-42B9-95AC-932F87CBDE4C}" dt="2023-07-26T13:18:25.178" v="1307" actId="164"/>
          <ac:spMkLst>
            <pc:docMk/>
            <pc:sldMk cId="444306014" sldId="1753"/>
            <ac:spMk id="33" creationId="{34B7F8E2-1899-ACFE-64D6-7AB0034EFEF4}"/>
          </ac:spMkLst>
        </pc:spChg>
        <pc:spChg chg="add mod">
          <ac:chgData name="Jonathan Cooper" userId="51499e75-d56d-4996-8225-3b1c4dd37562" providerId="ADAL" clId="{6BE6ED2F-8109-42B9-95AC-932F87CBDE4C}" dt="2023-07-26T13:18:30.289" v="1308" actId="164"/>
          <ac:spMkLst>
            <pc:docMk/>
            <pc:sldMk cId="444306014" sldId="1753"/>
            <ac:spMk id="36" creationId="{2D487C1F-41A7-134F-80DA-21CDB9C9D04D}"/>
          </ac:spMkLst>
        </pc:spChg>
        <pc:spChg chg="add mod">
          <ac:chgData name="Jonathan Cooper" userId="51499e75-d56d-4996-8225-3b1c4dd37562" providerId="ADAL" clId="{6BE6ED2F-8109-42B9-95AC-932F87CBDE4C}" dt="2023-07-26T13:18:35.130" v="1309" actId="164"/>
          <ac:spMkLst>
            <pc:docMk/>
            <pc:sldMk cId="444306014" sldId="1753"/>
            <ac:spMk id="39" creationId="{B5648CAD-3732-2823-B0DE-A2EE952199FA}"/>
          </ac:spMkLst>
        </pc:spChg>
        <pc:spChg chg="add mod topLvl">
          <ac:chgData name="Jonathan Cooper" userId="51499e75-d56d-4996-8225-3b1c4dd37562" providerId="ADAL" clId="{6BE6ED2F-8109-42B9-95AC-932F87CBDE4C}" dt="2023-07-26T13:25:22.871" v="1395" actId="164"/>
          <ac:spMkLst>
            <pc:docMk/>
            <pc:sldMk cId="444306014" sldId="1753"/>
            <ac:spMk id="42" creationId="{76A65396-4B2E-4FAD-E39E-0B1ACBF57FB3}"/>
          </ac:spMkLst>
        </pc:spChg>
        <pc:spChg chg="add mod">
          <ac:chgData name="Jonathan Cooper" userId="51499e75-d56d-4996-8225-3b1c4dd37562" providerId="ADAL" clId="{6BE6ED2F-8109-42B9-95AC-932F87CBDE4C}" dt="2023-07-26T13:25:28.073" v="1396" actId="164"/>
          <ac:spMkLst>
            <pc:docMk/>
            <pc:sldMk cId="444306014" sldId="1753"/>
            <ac:spMk id="50" creationId="{F5655B32-2BFC-516D-05B7-D3BDA3238D50}"/>
          </ac:spMkLst>
        </pc:spChg>
        <pc:grpChg chg="del">
          <ac:chgData name="Jonathan Cooper" userId="51499e75-d56d-4996-8225-3b1c4dd37562" providerId="ADAL" clId="{6BE6ED2F-8109-42B9-95AC-932F87CBDE4C}" dt="2023-07-26T12:53:09.222" v="924" actId="478"/>
          <ac:grpSpMkLst>
            <pc:docMk/>
            <pc:sldMk cId="444306014" sldId="1753"/>
            <ac:grpSpMk id="23" creationId="{2A85DABA-D1F1-1F8D-3F13-DB1071B46142}"/>
          </ac:grpSpMkLst>
        </pc:grpChg>
        <pc:grpChg chg="del">
          <ac:chgData name="Jonathan Cooper" userId="51499e75-d56d-4996-8225-3b1c4dd37562" providerId="ADAL" clId="{6BE6ED2F-8109-42B9-95AC-932F87CBDE4C}" dt="2023-07-26T12:53:05.179" v="920" actId="165"/>
          <ac:grpSpMkLst>
            <pc:docMk/>
            <pc:sldMk cId="444306014" sldId="1753"/>
            <ac:grpSpMk id="25" creationId="{DC8707D6-ACC9-8D5F-639D-DBE4AEEFA723}"/>
          </ac:grpSpMkLst>
        </pc:grpChg>
        <pc:grpChg chg="del">
          <ac:chgData name="Jonathan Cooper" userId="51499e75-d56d-4996-8225-3b1c4dd37562" providerId="ADAL" clId="{6BE6ED2F-8109-42B9-95AC-932F87CBDE4C}" dt="2023-07-26T12:53:10.054" v="925" actId="478"/>
          <ac:grpSpMkLst>
            <pc:docMk/>
            <pc:sldMk cId="444306014" sldId="1753"/>
            <ac:grpSpMk id="26" creationId="{CA2BDC4C-524A-2DE4-98A9-7E23E5BEA1E6}"/>
          </ac:grpSpMkLst>
        </pc:grpChg>
        <pc:grpChg chg="del">
          <ac:chgData name="Jonathan Cooper" userId="51499e75-d56d-4996-8225-3b1c4dd37562" providerId="ADAL" clId="{6BE6ED2F-8109-42B9-95AC-932F87CBDE4C}" dt="2023-07-26T12:53:10.706" v="926" actId="478"/>
          <ac:grpSpMkLst>
            <pc:docMk/>
            <pc:sldMk cId="444306014" sldId="1753"/>
            <ac:grpSpMk id="27" creationId="{9C362FB3-3C3F-B929-F05B-E43FBFE006B7}"/>
          </ac:grpSpMkLst>
        </pc:grpChg>
        <pc:grpChg chg="del">
          <ac:chgData name="Jonathan Cooper" userId="51499e75-d56d-4996-8225-3b1c4dd37562" providerId="ADAL" clId="{6BE6ED2F-8109-42B9-95AC-932F87CBDE4C}" dt="2023-07-26T12:53:11.924" v="927" actId="478"/>
          <ac:grpSpMkLst>
            <pc:docMk/>
            <pc:sldMk cId="444306014" sldId="1753"/>
            <ac:grpSpMk id="28" creationId="{8F5E1734-F8DD-906B-8CA2-D844E90632AD}"/>
          </ac:grpSpMkLst>
        </pc:grpChg>
        <pc:grpChg chg="del">
          <ac:chgData name="Jonathan Cooper" userId="51499e75-d56d-4996-8225-3b1c4dd37562" providerId="ADAL" clId="{6BE6ED2F-8109-42B9-95AC-932F87CBDE4C}" dt="2023-07-26T12:53:07.523" v="921" actId="478"/>
          <ac:grpSpMkLst>
            <pc:docMk/>
            <pc:sldMk cId="444306014" sldId="1753"/>
            <ac:grpSpMk id="29" creationId="{0854F1F4-BB8D-8C01-35CC-9B4BE0F0E7D2}"/>
          </ac:grpSpMkLst>
        </pc:grpChg>
        <pc:grpChg chg="del mod">
          <ac:chgData name="Jonathan Cooper" userId="51499e75-d56d-4996-8225-3b1c4dd37562" providerId="ADAL" clId="{6BE6ED2F-8109-42B9-95AC-932F87CBDE4C}" dt="2023-07-26T12:53:08.563" v="923" actId="478"/>
          <ac:grpSpMkLst>
            <pc:docMk/>
            <pc:sldMk cId="444306014" sldId="1753"/>
            <ac:grpSpMk id="30" creationId="{6FEE14F2-D2E0-380F-32C7-DD50EFEA18D1}"/>
          </ac:grpSpMkLst>
        </pc:grpChg>
        <pc:grpChg chg="add mod">
          <ac:chgData name="Jonathan Cooper" userId="51499e75-d56d-4996-8225-3b1c4dd37562" providerId="ADAL" clId="{6BE6ED2F-8109-42B9-95AC-932F87CBDE4C}" dt="2023-07-26T13:18:20.183" v="1306" actId="164"/>
          <ac:grpSpMkLst>
            <pc:docMk/>
            <pc:sldMk cId="444306014" sldId="1753"/>
            <ac:grpSpMk id="43" creationId="{E240572E-579E-DC19-024A-98E914389CFC}"/>
          </ac:grpSpMkLst>
        </pc:grpChg>
        <pc:grpChg chg="add mod">
          <ac:chgData name="Jonathan Cooper" userId="51499e75-d56d-4996-8225-3b1c4dd37562" providerId="ADAL" clId="{6BE6ED2F-8109-42B9-95AC-932F87CBDE4C}" dt="2023-07-26T13:18:25.178" v="1307" actId="164"/>
          <ac:grpSpMkLst>
            <pc:docMk/>
            <pc:sldMk cId="444306014" sldId="1753"/>
            <ac:grpSpMk id="44" creationId="{C8648BD6-2B44-56E4-1565-3F3509BDBF5D}"/>
          </ac:grpSpMkLst>
        </pc:grpChg>
        <pc:grpChg chg="add mod">
          <ac:chgData name="Jonathan Cooper" userId="51499e75-d56d-4996-8225-3b1c4dd37562" providerId="ADAL" clId="{6BE6ED2F-8109-42B9-95AC-932F87CBDE4C}" dt="2023-07-26T13:18:30.289" v="1308" actId="164"/>
          <ac:grpSpMkLst>
            <pc:docMk/>
            <pc:sldMk cId="444306014" sldId="1753"/>
            <ac:grpSpMk id="45" creationId="{C091D7F0-49A6-CD7F-201D-B6BB463D9FBA}"/>
          </ac:grpSpMkLst>
        </pc:grpChg>
        <pc:grpChg chg="add mod">
          <ac:chgData name="Jonathan Cooper" userId="51499e75-d56d-4996-8225-3b1c4dd37562" providerId="ADAL" clId="{6BE6ED2F-8109-42B9-95AC-932F87CBDE4C}" dt="2023-07-26T13:18:35.130" v="1309" actId="164"/>
          <ac:grpSpMkLst>
            <pc:docMk/>
            <pc:sldMk cId="444306014" sldId="1753"/>
            <ac:grpSpMk id="46" creationId="{1A13D2E0-70A7-D969-D7F6-92FA4DAD7BDA}"/>
          </ac:grpSpMkLst>
        </pc:grpChg>
        <pc:grpChg chg="add del mod">
          <ac:chgData name="Jonathan Cooper" userId="51499e75-d56d-4996-8225-3b1c4dd37562" providerId="ADAL" clId="{6BE6ED2F-8109-42B9-95AC-932F87CBDE4C}" dt="2023-07-26T13:24:50.863" v="1390" actId="165"/>
          <ac:grpSpMkLst>
            <pc:docMk/>
            <pc:sldMk cId="444306014" sldId="1753"/>
            <ac:grpSpMk id="47" creationId="{1CAAD0B4-E07C-B27D-FEFC-60CF215A44F4}"/>
          </ac:grpSpMkLst>
        </pc:grpChg>
        <pc:grpChg chg="add mod">
          <ac:chgData name="Jonathan Cooper" userId="51499e75-d56d-4996-8225-3b1c4dd37562" providerId="ADAL" clId="{6BE6ED2F-8109-42B9-95AC-932F87CBDE4C}" dt="2023-07-26T13:25:22.871" v="1395" actId="164"/>
          <ac:grpSpMkLst>
            <pc:docMk/>
            <pc:sldMk cId="444306014" sldId="1753"/>
            <ac:grpSpMk id="51" creationId="{FD299611-1561-9A6B-18D6-579373F91D80}"/>
          </ac:grpSpMkLst>
        </pc:grpChg>
        <pc:grpChg chg="add mod">
          <ac:chgData name="Jonathan Cooper" userId="51499e75-d56d-4996-8225-3b1c4dd37562" providerId="ADAL" clId="{6BE6ED2F-8109-42B9-95AC-932F87CBDE4C}" dt="2023-07-26T13:25:28.073" v="1396" actId="164"/>
          <ac:grpSpMkLst>
            <pc:docMk/>
            <pc:sldMk cId="444306014" sldId="1753"/>
            <ac:grpSpMk id="52" creationId="{153B33D4-5E64-2898-83E9-DF049896C221}"/>
          </ac:grpSpMkLst>
        </pc:grpChg>
        <pc:picChg chg="del">
          <ac:chgData name="Jonathan Cooper" userId="51499e75-d56d-4996-8225-3b1c4dd37562" providerId="ADAL" clId="{6BE6ED2F-8109-42B9-95AC-932F87CBDE4C}" dt="2023-07-26T12:54:27.365" v="942" actId="478"/>
          <ac:picMkLst>
            <pc:docMk/>
            <pc:sldMk cId="444306014" sldId="1753"/>
            <ac:picMk id="2" creationId="{39F77BAA-F223-4673-BA47-3F38CC1C95F6}"/>
          </ac:picMkLst>
        </pc:picChg>
        <pc:picChg chg="del mod topLvl">
          <ac:chgData name="Jonathan Cooper" userId="51499e75-d56d-4996-8225-3b1c4dd37562" providerId="ADAL" clId="{6BE6ED2F-8109-42B9-95AC-932F87CBDE4C}" dt="2023-07-26T12:54:43.173" v="946" actId="478"/>
          <ac:picMkLst>
            <pc:docMk/>
            <pc:sldMk cId="444306014" sldId="1753"/>
            <ac:picMk id="10" creationId="{02B28174-5266-5E0E-BC16-DB57DE65A071}"/>
          </ac:picMkLst>
        </pc:picChg>
        <pc:picChg chg="add mod ord">
          <ac:chgData name="Jonathan Cooper" userId="51499e75-d56d-4996-8225-3b1c4dd37562" providerId="ADAL" clId="{6BE6ED2F-8109-42B9-95AC-932F87CBDE4C}" dt="2023-07-26T13:18:20.183" v="1306" actId="164"/>
          <ac:picMkLst>
            <pc:docMk/>
            <pc:sldMk cId="444306014" sldId="1753"/>
            <ac:picMk id="14" creationId="{FAFC695B-8A67-FFB8-00DC-5D46763529F4}"/>
          </ac:picMkLst>
        </pc:picChg>
        <pc:picChg chg="add mod ord">
          <ac:chgData name="Jonathan Cooper" userId="51499e75-d56d-4996-8225-3b1c4dd37562" providerId="ADAL" clId="{6BE6ED2F-8109-42B9-95AC-932F87CBDE4C}" dt="2023-07-26T13:18:25.178" v="1307" actId="164"/>
          <ac:picMkLst>
            <pc:docMk/>
            <pc:sldMk cId="444306014" sldId="1753"/>
            <ac:picMk id="32" creationId="{34B4327E-34D1-92CC-2FBC-87D056AB35A5}"/>
          </ac:picMkLst>
        </pc:picChg>
        <pc:picChg chg="add mod">
          <ac:chgData name="Jonathan Cooper" userId="51499e75-d56d-4996-8225-3b1c4dd37562" providerId="ADAL" clId="{6BE6ED2F-8109-42B9-95AC-932F87CBDE4C}" dt="2023-07-26T13:18:30.289" v="1308" actId="164"/>
          <ac:picMkLst>
            <pc:docMk/>
            <pc:sldMk cId="444306014" sldId="1753"/>
            <ac:picMk id="35" creationId="{4269DDCF-3213-79DC-5CDA-38CD0A344125}"/>
          </ac:picMkLst>
        </pc:picChg>
        <pc:picChg chg="add mod">
          <ac:chgData name="Jonathan Cooper" userId="51499e75-d56d-4996-8225-3b1c4dd37562" providerId="ADAL" clId="{6BE6ED2F-8109-42B9-95AC-932F87CBDE4C}" dt="2023-07-26T13:18:35.130" v="1309" actId="164"/>
          <ac:picMkLst>
            <pc:docMk/>
            <pc:sldMk cId="444306014" sldId="1753"/>
            <ac:picMk id="38" creationId="{35BF7D57-216A-C47B-BE33-849BC2E382D2}"/>
          </ac:picMkLst>
        </pc:picChg>
        <pc:picChg chg="add mod topLvl">
          <ac:chgData name="Jonathan Cooper" userId="51499e75-d56d-4996-8225-3b1c4dd37562" providerId="ADAL" clId="{6BE6ED2F-8109-42B9-95AC-932F87CBDE4C}" dt="2023-07-26T13:25:22.871" v="1395" actId="164"/>
          <ac:picMkLst>
            <pc:docMk/>
            <pc:sldMk cId="444306014" sldId="1753"/>
            <ac:picMk id="41" creationId="{61821ED6-63CB-8140-2D9E-7F1AB0FE0811}"/>
          </ac:picMkLst>
        </pc:picChg>
        <pc:picChg chg="add mod">
          <ac:chgData name="Jonathan Cooper" userId="51499e75-d56d-4996-8225-3b1c4dd37562" providerId="ADAL" clId="{6BE6ED2F-8109-42B9-95AC-932F87CBDE4C}" dt="2023-07-26T13:25:28.073" v="1396" actId="164"/>
          <ac:picMkLst>
            <pc:docMk/>
            <pc:sldMk cId="444306014" sldId="1753"/>
            <ac:picMk id="49" creationId="{D12193FA-562A-7400-E8F6-34B65117CF56}"/>
          </ac:picMkLst>
        </pc:picChg>
      </pc:sldChg>
      <pc:sldChg chg="addSp delSp modSp add del mod">
        <pc:chgData name="Jonathan Cooper" userId="51499e75-d56d-4996-8225-3b1c4dd37562" providerId="ADAL" clId="{6BE6ED2F-8109-42B9-95AC-932F87CBDE4C}" dt="2023-07-30T16:54:53.960" v="3965" actId="20577"/>
        <pc:sldMkLst>
          <pc:docMk/>
          <pc:sldMk cId="201237743" sldId="1754"/>
        </pc:sldMkLst>
        <pc:spChg chg="add mod">
          <ac:chgData name="Jonathan Cooper" userId="51499e75-d56d-4996-8225-3b1c4dd37562" providerId="ADAL" clId="{6BE6ED2F-8109-42B9-95AC-932F87CBDE4C}" dt="2023-07-26T11:35:16.246" v="542"/>
          <ac:spMkLst>
            <pc:docMk/>
            <pc:sldMk cId="201237743" sldId="1754"/>
            <ac:spMk id="2" creationId="{66419FDD-F78D-AB5D-D438-352CAAE841D0}"/>
          </ac:spMkLst>
        </pc:spChg>
        <pc:spChg chg="del">
          <ac:chgData name="Jonathan Cooper" userId="51499e75-d56d-4996-8225-3b1c4dd37562" providerId="ADAL" clId="{6BE6ED2F-8109-42B9-95AC-932F87CBDE4C}" dt="2023-07-26T11:35:14.394" v="541" actId="478"/>
          <ac:spMkLst>
            <pc:docMk/>
            <pc:sldMk cId="201237743" sldId="1754"/>
            <ac:spMk id="3" creationId="{B6FEE44D-352E-8630-04A3-835E61012DEC}"/>
          </ac:spMkLst>
        </pc:spChg>
        <pc:spChg chg="mod">
          <ac:chgData name="Jonathan Cooper" userId="51499e75-d56d-4996-8225-3b1c4dd37562" providerId="ADAL" clId="{6BE6ED2F-8109-42B9-95AC-932F87CBDE4C}" dt="2023-07-26T14:03:22.406" v="2620" actId="20577"/>
          <ac:spMkLst>
            <pc:docMk/>
            <pc:sldMk cId="201237743" sldId="1754"/>
            <ac:spMk id="4" creationId="{3D6F7ADE-4C05-0D82-05F2-24D6DC027D3A}"/>
          </ac:spMkLst>
        </pc:spChg>
        <pc:spChg chg="mod">
          <ac:chgData name="Jonathan Cooper" userId="51499e75-d56d-4996-8225-3b1c4dd37562" providerId="ADAL" clId="{6BE6ED2F-8109-42B9-95AC-932F87CBDE4C}" dt="2023-07-30T16:54:53.960" v="3965" actId="20577"/>
          <ac:spMkLst>
            <pc:docMk/>
            <pc:sldMk cId="201237743" sldId="1754"/>
            <ac:spMk id="5" creationId="{8245BD72-7034-4097-BF39-B9F20A32718B}"/>
          </ac:spMkLst>
        </pc:spChg>
        <pc:spChg chg="mod">
          <ac:chgData name="Jonathan Cooper" userId="51499e75-d56d-4996-8225-3b1c4dd37562" providerId="ADAL" clId="{6BE6ED2F-8109-42B9-95AC-932F87CBDE4C}" dt="2023-07-26T14:06:48.172" v="2636" actId="164"/>
          <ac:spMkLst>
            <pc:docMk/>
            <pc:sldMk cId="201237743" sldId="1754"/>
            <ac:spMk id="11" creationId="{403764A5-547A-2696-6034-50B6C5D89530}"/>
          </ac:spMkLst>
        </pc:spChg>
        <pc:spChg chg="add mod">
          <ac:chgData name="Jonathan Cooper" userId="51499e75-d56d-4996-8225-3b1c4dd37562" providerId="ADAL" clId="{6BE6ED2F-8109-42B9-95AC-932F87CBDE4C}" dt="2023-07-26T14:06:53.508" v="2637" actId="164"/>
          <ac:spMkLst>
            <pc:docMk/>
            <pc:sldMk cId="201237743" sldId="1754"/>
            <ac:spMk id="27" creationId="{BB4DEF91-FEDE-FD5F-A538-E662D4EDD076}"/>
          </ac:spMkLst>
        </pc:spChg>
        <pc:spChg chg="add mod">
          <ac:chgData name="Jonathan Cooper" userId="51499e75-d56d-4996-8225-3b1c4dd37562" providerId="ADAL" clId="{6BE6ED2F-8109-42B9-95AC-932F87CBDE4C}" dt="2023-07-26T14:06:58.610" v="2638" actId="164"/>
          <ac:spMkLst>
            <pc:docMk/>
            <pc:sldMk cId="201237743" sldId="1754"/>
            <ac:spMk id="30" creationId="{927B0BC9-69FA-26C7-79B3-CD72D1CA2726}"/>
          </ac:spMkLst>
        </pc:spChg>
        <pc:spChg chg="add mod">
          <ac:chgData name="Jonathan Cooper" userId="51499e75-d56d-4996-8225-3b1c4dd37562" providerId="ADAL" clId="{6BE6ED2F-8109-42B9-95AC-932F87CBDE4C}" dt="2023-07-26T14:07:09.654" v="2640" actId="164"/>
          <ac:spMkLst>
            <pc:docMk/>
            <pc:sldMk cId="201237743" sldId="1754"/>
            <ac:spMk id="35" creationId="{3F157877-07C6-82D8-942D-55568DF1C925}"/>
          </ac:spMkLst>
        </pc:spChg>
        <pc:spChg chg="add mod">
          <ac:chgData name="Jonathan Cooper" userId="51499e75-d56d-4996-8225-3b1c4dd37562" providerId="ADAL" clId="{6BE6ED2F-8109-42B9-95AC-932F87CBDE4C}" dt="2023-07-26T14:07:04.252" v="2639" actId="164"/>
          <ac:spMkLst>
            <pc:docMk/>
            <pc:sldMk cId="201237743" sldId="1754"/>
            <ac:spMk id="36" creationId="{80183F12-7E57-9E95-DF3C-A25B696E79F4}"/>
          </ac:spMkLst>
        </pc:spChg>
        <pc:grpChg chg="del">
          <ac:chgData name="Jonathan Cooper" userId="51499e75-d56d-4996-8225-3b1c4dd37562" providerId="ADAL" clId="{6BE6ED2F-8109-42B9-95AC-932F87CBDE4C}" dt="2023-07-26T13:27:18.990" v="1491" actId="478"/>
          <ac:grpSpMkLst>
            <pc:docMk/>
            <pc:sldMk cId="201237743" sldId="1754"/>
            <ac:grpSpMk id="19" creationId="{02DFA502-4C37-E219-0837-E7F1721B6874}"/>
          </ac:grpSpMkLst>
        </pc:grpChg>
        <pc:grpChg chg="del">
          <ac:chgData name="Jonathan Cooper" userId="51499e75-d56d-4996-8225-3b1c4dd37562" providerId="ADAL" clId="{6BE6ED2F-8109-42B9-95AC-932F87CBDE4C}" dt="2023-07-26T13:27:18.318" v="1490" actId="478"/>
          <ac:grpSpMkLst>
            <pc:docMk/>
            <pc:sldMk cId="201237743" sldId="1754"/>
            <ac:grpSpMk id="20" creationId="{47603C58-C3A2-2B9E-26E3-CB770F6BF306}"/>
          </ac:grpSpMkLst>
        </pc:grpChg>
        <pc:grpChg chg="del">
          <ac:chgData name="Jonathan Cooper" userId="51499e75-d56d-4996-8225-3b1c4dd37562" providerId="ADAL" clId="{6BE6ED2F-8109-42B9-95AC-932F87CBDE4C}" dt="2023-07-26T13:27:19.744" v="1492" actId="478"/>
          <ac:grpSpMkLst>
            <pc:docMk/>
            <pc:sldMk cId="201237743" sldId="1754"/>
            <ac:grpSpMk id="21" creationId="{C5812771-E6B0-14C8-1226-9632A4BE6647}"/>
          </ac:grpSpMkLst>
        </pc:grpChg>
        <pc:grpChg chg="del">
          <ac:chgData name="Jonathan Cooper" userId="51499e75-d56d-4996-8225-3b1c4dd37562" providerId="ADAL" clId="{6BE6ED2F-8109-42B9-95AC-932F87CBDE4C}" dt="2023-07-26T13:27:17.502" v="1489" actId="478"/>
          <ac:grpSpMkLst>
            <pc:docMk/>
            <pc:sldMk cId="201237743" sldId="1754"/>
            <ac:grpSpMk id="22" creationId="{BFA1F072-0C0B-4587-8A5E-AB3384086D66}"/>
          </ac:grpSpMkLst>
        </pc:grpChg>
        <pc:grpChg chg="add mod">
          <ac:chgData name="Jonathan Cooper" userId="51499e75-d56d-4996-8225-3b1c4dd37562" providerId="ADAL" clId="{6BE6ED2F-8109-42B9-95AC-932F87CBDE4C}" dt="2023-07-26T14:06:48.172" v="2636" actId="164"/>
          <ac:grpSpMkLst>
            <pc:docMk/>
            <pc:sldMk cId="201237743" sldId="1754"/>
            <ac:grpSpMk id="37" creationId="{8991AC1A-E638-7003-31B2-7A9A331B310F}"/>
          </ac:grpSpMkLst>
        </pc:grpChg>
        <pc:grpChg chg="add mod">
          <ac:chgData name="Jonathan Cooper" userId="51499e75-d56d-4996-8225-3b1c4dd37562" providerId="ADAL" clId="{6BE6ED2F-8109-42B9-95AC-932F87CBDE4C}" dt="2023-07-26T14:06:53.508" v="2637" actId="164"/>
          <ac:grpSpMkLst>
            <pc:docMk/>
            <pc:sldMk cId="201237743" sldId="1754"/>
            <ac:grpSpMk id="38" creationId="{C5288BE3-1189-1D03-68D8-3B5BB296C93B}"/>
          </ac:grpSpMkLst>
        </pc:grpChg>
        <pc:grpChg chg="add mod">
          <ac:chgData name="Jonathan Cooper" userId="51499e75-d56d-4996-8225-3b1c4dd37562" providerId="ADAL" clId="{6BE6ED2F-8109-42B9-95AC-932F87CBDE4C}" dt="2023-07-26T14:06:58.610" v="2638" actId="164"/>
          <ac:grpSpMkLst>
            <pc:docMk/>
            <pc:sldMk cId="201237743" sldId="1754"/>
            <ac:grpSpMk id="39" creationId="{3A9E53BE-9741-1BB1-F4FC-98ACB3A3FEFB}"/>
          </ac:grpSpMkLst>
        </pc:grpChg>
        <pc:grpChg chg="add mod">
          <ac:chgData name="Jonathan Cooper" userId="51499e75-d56d-4996-8225-3b1c4dd37562" providerId="ADAL" clId="{6BE6ED2F-8109-42B9-95AC-932F87CBDE4C}" dt="2023-07-26T14:07:04.252" v="2639" actId="164"/>
          <ac:grpSpMkLst>
            <pc:docMk/>
            <pc:sldMk cId="201237743" sldId="1754"/>
            <ac:grpSpMk id="40" creationId="{BF7CB9F8-57B6-0AD5-0E66-9A337B727703}"/>
          </ac:grpSpMkLst>
        </pc:grpChg>
        <pc:grpChg chg="add mod">
          <ac:chgData name="Jonathan Cooper" userId="51499e75-d56d-4996-8225-3b1c4dd37562" providerId="ADAL" clId="{6BE6ED2F-8109-42B9-95AC-932F87CBDE4C}" dt="2023-07-26T14:07:09.654" v="2640" actId="164"/>
          <ac:grpSpMkLst>
            <pc:docMk/>
            <pc:sldMk cId="201237743" sldId="1754"/>
            <ac:grpSpMk id="41" creationId="{B7950075-D6CC-6D35-208C-C2BC03428DEA}"/>
          </ac:grpSpMkLst>
        </pc:grpChg>
        <pc:picChg chg="del">
          <ac:chgData name="Jonathan Cooper" userId="51499e75-d56d-4996-8225-3b1c4dd37562" providerId="ADAL" clId="{6BE6ED2F-8109-42B9-95AC-932F87CBDE4C}" dt="2023-07-26T13:32:03.470" v="1624" actId="478"/>
          <ac:picMkLst>
            <pc:docMk/>
            <pc:sldMk cId="201237743" sldId="1754"/>
            <ac:picMk id="9" creationId="{5411C299-C21D-0835-DAD6-7503738ECB8B}"/>
          </ac:picMkLst>
        </pc:picChg>
        <pc:picChg chg="add mod ord">
          <ac:chgData name="Jonathan Cooper" userId="51499e75-d56d-4996-8225-3b1c4dd37562" providerId="ADAL" clId="{6BE6ED2F-8109-42B9-95AC-932F87CBDE4C}" dt="2023-07-26T14:06:48.172" v="2636" actId="164"/>
          <ac:picMkLst>
            <pc:docMk/>
            <pc:sldMk cId="201237743" sldId="1754"/>
            <ac:picMk id="12" creationId="{22A14974-DACA-5D40-F89C-C875BBED0818}"/>
          </ac:picMkLst>
        </pc:picChg>
        <pc:picChg chg="del">
          <ac:chgData name="Jonathan Cooper" userId="51499e75-d56d-4996-8225-3b1c4dd37562" providerId="ADAL" clId="{6BE6ED2F-8109-42B9-95AC-932F87CBDE4C}" dt="2023-07-26T13:27:20.719" v="1493" actId="478"/>
          <ac:picMkLst>
            <pc:docMk/>
            <pc:sldMk cId="201237743" sldId="1754"/>
            <ac:picMk id="24" creationId="{6964D727-7D93-EBFB-EC31-BB8171D3F8F8}"/>
          </ac:picMkLst>
        </pc:picChg>
        <pc:picChg chg="add mod">
          <ac:chgData name="Jonathan Cooper" userId="51499e75-d56d-4996-8225-3b1c4dd37562" providerId="ADAL" clId="{6BE6ED2F-8109-42B9-95AC-932F87CBDE4C}" dt="2023-07-26T14:06:53.508" v="2637" actId="164"/>
          <ac:picMkLst>
            <pc:docMk/>
            <pc:sldMk cId="201237743" sldId="1754"/>
            <ac:picMk id="26" creationId="{50F95D18-4C1C-AACD-8654-8377C3BB55C7}"/>
          </ac:picMkLst>
        </pc:picChg>
        <pc:picChg chg="add mod">
          <ac:chgData name="Jonathan Cooper" userId="51499e75-d56d-4996-8225-3b1c4dd37562" providerId="ADAL" clId="{6BE6ED2F-8109-42B9-95AC-932F87CBDE4C}" dt="2023-07-26T14:06:58.610" v="2638" actId="164"/>
          <ac:picMkLst>
            <pc:docMk/>
            <pc:sldMk cId="201237743" sldId="1754"/>
            <ac:picMk id="29" creationId="{E681ABF6-D5FF-947B-DA43-7227EF3C7836}"/>
          </ac:picMkLst>
        </pc:picChg>
        <pc:picChg chg="add mod">
          <ac:chgData name="Jonathan Cooper" userId="51499e75-d56d-4996-8225-3b1c4dd37562" providerId="ADAL" clId="{6BE6ED2F-8109-42B9-95AC-932F87CBDE4C}" dt="2023-07-26T14:07:04.252" v="2639" actId="164"/>
          <ac:picMkLst>
            <pc:docMk/>
            <pc:sldMk cId="201237743" sldId="1754"/>
            <ac:picMk id="32" creationId="{4B8C82DA-5669-9308-4A2A-7A2644F7620E}"/>
          </ac:picMkLst>
        </pc:picChg>
        <pc:picChg chg="add mod">
          <ac:chgData name="Jonathan Cooper" userId="51499e75-d56d-4996-8225-3b1c4dd37562" providerId="ADAL" clId="{6BE6ED2F-8109-42B9-95AC-932F87CBDE4C}" dt="2023-07-26T14:07:09.654" v="2640" actId="164"/>
          <ac:picMkLst>
            <pc:docMk/>
            <pc:sldMk cId="201237743" sldId="1754"/>
            <ac:picMk id="34" creationId="{5148712B-50E0-4A19-8666-BA4AF58C87A4}"/>
          </ac:picMkLst>
        </pc:picChg>
      </pc:sldChg>
      <pc:sldChg chg="addSp delSp modSp add del mod">
        <pc:chgData name="Jonathan Cooper" userId="51499e75-d56d-4996-8225-3b1c4dd37562" providerId="ADAL" clId="{6BE6ED2F-8109-42B9-95AC-932F87CBDE4C}" dt="2023-07-30T17:05:24.644" v="4346" actId="21"/>
        <pc:sldMkLst>
          <pc:docMk/>
          <pc:sldMk cId="2700133316" sldId="1755"/>
        </pc:sldMkLst>
        <pc:spChg chg="del">
          <ac:chgData name="Jonathan Cooper" userId="51499e75-d56d-4996-8225-3b1c4dd37562" providerId="ADAL" clId="{6BE6ED2F-8109-42B9-95AC-932F87CBDE4C}" dt="2023-07-26T12:35:21.995" v="867" actId="478"/>
          <ac:spMkLst>
            <pc:docMk/>
            <pc:sldMk cId="2700133316" sldId="1755"/>
            <ac:spMk id="2" creationId="{6860FE1A-C7DE-3CBA-DD8D-464D28D4CCD0}"/>
          </ac:spMkLst>
        </pc:spChg>
        <pc:spChg chg="del">
          <ac:chgData name="Jonathan Cooper" userId="51499e75-d56d-4996-8225-3b1c4dd37562" providerId="ADAL" clId="{6BE6ED2F-8109-42B9-95AC-932F87CBDE4C}" dt="2023-07-26T11:35:21.525" v="543" actId="478"/>
          <ac:spMkLst>
            <pc:docMk/>
            <pc:sldMk cId="2700133316" sldId="1755"/>
            <ac:spMk id="3" creationId="{B6FEE44D-352E-8630-04A3-835E61012DEC}"/>
          </ac:spMkLst>
        </pc:spChg>
        <pc:spChg chg="mod">
          <ac:chgData name="Jonathan Cooper" userId="51499e75-d56d-4996-8225-3b1c4dd37562" providerId="ADAL" clId="{6BE6ED2F-8109-42B9-95AC-932F87CBDE4C}" dt="2023-07-30T17:04:53.591" v="4341" actId="27636"/>
          <ac:spMkLst>
            <pc:docMk/>
            <pc:sldMk cId="2700133316" sldId="1755"/>
            <ac:spMk id="4" creationId="{3D6F7ADE-4C05-0D82-05F2-24D6DC027D3A}"/>
          </ac:spMkLst>
        </pc:spChg>
        <pc:spChg chg="mod">
          <ac:chgData name="Jonathan Cooper" userId="51499e75-d56d-4996-8225-3b1c4dd37562" providerId="ADAL" clId="{6BE6ED2F-8109-42B9-95AC-932F87CBDE4C}" dt="2023-07-26T12:33:44.541" v="866" actId="20577"/>
          <ac:spMkLst>
            <pc:docMk/>
            <pc:sldMk cId="2700133316" sldId="1755"/>
            <ac:spMk id="5" creationId="{8245BD72-7034-4097-BF39-B9F20A32718B}"/>
          </ac:spMkLst>
        </pc:spChg>
        <pc:spChg chg="add mod">
          <ac:chgData name="Jonathan Cooper" userId="51499e75-d56d-4996-8225-3b1c4dd37562" providerId="ADAL" clId="{6BE6ED2F-8109-42B9-95AC-932F87CBDE4C}" dt="2023-07-26T11:35:23.867" v="544"/>
          <ac:spMkLst>
            <pc:docMk/>
            <pc:sldMk cId="2700133316" sldId="1755"/>
            <ac:spMk id="7" creationId="{85EA3DE1-1CF6-FEEC-EB6D-EB5ED2A315F5}"/>
          </ac:spMkLst>
        </pc:spChg>
        <pc:spChg chg="mod topLvl">
          <ac:chgData name="Jonathan Cooper" userId="51499e75-d56d-4996-8225-3b1c4dd37562" providerId="ADAL" clId="{6BE6ED2F-8109-42B9-95AC-932F87CBDE4C}" dt="2023-07-30T15:47:07.238" v="3097" actId="1076"/>
          <ac:spMkLst>
            <pc:docMk/>
            <pc:sldMk cId="2700133316" sldId="1755"/>
            <ac:spMk id="11" creationId="{403764A5-547A-2696-6034-50B6C5D89530}"/>
          </ac:spMkLst>
        </pc:spChg>
        <pc:spChg chg="add mod">
          <ac:chgData name="Jonathan Cooper" userId="51499e75-d56d-4996-8225-3b1c4dd37562" providerId="ADAL" clId="{6BE6ED2F-8109-42B9-95AC-932F87CBDE4C}" dt="2023-07-30T15:47:18.719" v="3099" actId="14100"/>
          <ac:spMkLst>
            <pc:docMk/>
            <pc:sldMk cId="2700133316" sldId="1755"/>
            <ac:spMk id="14" creationId="{47D92401-336D-7E89-5FC3-F60813217AC7}"/>
          </ac:spMkLst>
        </pc:spChg>
        <pc:spChg chg="add mod">
          <ac:chgData name="Jonathan Cooper" userId="51499e75-d56d-4996-8225-3b1c4dd37562" providerId="ADAL" clId="{6BE6ED2F-8109-42B9-95AC-932F87CBDE4C}" dt="2023-07-30T16:07:06.220" v="3105" actId="20577"/>
          <ac:spMkLst>
            <pc:docMk/>
            <pc:sldMk cId="2700133316" sldId="1755"/>
            <ac:spMk id="24" creationId="{F61EA3BA-8B3F-8442-ED0E-71E5B72FA53E}"/>
          </ac:spMkLst>
        </pc:spChg>
        <pc:spChg chg="add mod">
          <ac:chgData name="Jonathan Cooper" userId="51499e75-d56d-4996-8225-3b1c4dd37562" providerId="ADAL" clId="{6BE6ED2F-8109-42B9-95AC-932F87CBDE4C}" dt="2023-07-30T16:07:27.771" v="3109" actId="20577"/>
          <ac:spMkLst>
            <pc:docMk/>
            <pc:sldMk cId="2700133316" sldId="1755"/>
            <ac:spMk id="25" creationId="{02EC8A44-EEDF-9C15-2D55-4A535877412A}"/>
          </ac:spMkLst>
        </pc:spChg>
        <pc:spChg chg="add del mod">
          <ac:chgData name="Jonathan Cooper" userId="51499e75-d56d-4996-8225-3b1c4dd37562" providerId="ADAL" clId="{6BE6ED2F-8109-42B9-95AC-932F87CBDE4C}" dt="2023-07-30T17:05:18.345" v="4345" actId="478"/>
          <ac:spMkLst>
            <pc:docMk/>
            <pc:sldMk cId="2700133316" sldId="1755"/>
            <ac:spMk id="26" creationId="{423CA10A-D035-986C-C9E4-91CF88E9C4D9}"/>
          </ac:spMkLst>
        </pc:spChg>
        <pc:spChg chg="add del mod">
          <ac:chgData name="Jonathan Cooper" userId="51499e75-d56d-4996-8225-3b1c4dd37562" providerId="ADAL" clId="{6BE6ED2F-8109-42B9-95AC-932F87CBDE4C}" dt="2023-07-30T17:05:15.907" v="4344" actId="478"/>
          <ac:spMkLst>
            <pc:docMk/>
            <pc:sldMk cId="2700133316" sldId="1755"/>
            <ac:spMk id="27" creationId="{510E576E-8784-34BA-9643-A99D9FF4CD73}"/>
          </ac:spMkLst>
        </pc:spChg>
        <pc:grpChg chg="add mod ord">
          <ac:chgData name="Jonathan Cooper" userId="51499e75-d56d-4996-8225-3b1c4dd37562" providerId="ADAL" clId="{6BE6ED2F-8109-42B9-95AC-932F87CBDE4C}" dt="2023-07-30T15:46:52.581" v="3095" actId="167"/>
          <ac:grpSpMkLst>
            <pc:docMk/>
            <pc:sldMk cId="2700133316" sldId="1755"/>
            <ac:grpSpMk id="18" creationId="{3CA81F4B-575A-7DFB-E9A0-B7B97F8013F1}"/>
          </ac:grpSpMkLst>
        </pc:grpChg>
        <pc:grpChg chg="del">
          <ac:chgData name="Jonathan Cooper" userId="51499e75-d56d-4996-8225-3b1c4dd37562" providerId="ADAL" clId="{6BE6ED2F-8109-42B9-95AC-932F87CBDE4C}" dt="2023-07-26T14:15:39.624" v="2847" actId="165"/>
          <ac:grpSpMkLst>
            <pc:docMk/>
            <pc:sldMk cId="2700133316" sldId="1755"/>
            <ac:grpSpMk id="38" creationId="{E28FD28C-1023-3A09-4F10-FD3CFF945214}"/>
          </ac:grpSpMkLst>
        </pc:grpChg>
        <pc:grpChg chg="del">
          <ac:chgData name="Jonathan Cooper" userId="51499e75-d56d-4996-8225-3b1c4dd37562" providerId="ADAL" clId="{6BE6ED2F-8109-42B9-95AC-932F87CBDE4C}" dt="2023-07-26T14:07:37.108" v="2644" actId="478"/>
          <ac:grpSpMkLst>
            <pc:docMk/>
            <pc:sldMk cId="2700133316" sldId="1755"/>
            <ac:grpSpMk id="39" creationId="{AD8C39FF-F249-CAD4-2629-90619EA35209}"/>
          </ac:grpSpMkLst>
        </pc:grpChg>
        <pc:grpChg chg="del">
          <ac:chgData name="Jonathan Cooper" userId="51499e75-d56d-4996-8225-3b1c4dd37562" providerId="ADAL" clId="{6BE6ED2F-8109-42B9-95AC-932F87CBDE4C}" dt="2023-07-26T14:07:36.357" v="2643" actId="478"/>
          <ac:grpSpMkLst>
            <pc:docMk/>
            <pc:sldMk cId="2700133316" sldId="1755"/>
            <ac:grpSpMk id="40" creationId="{EA032192-F581-A322-3D38-3FD1FBDBE103}"/>
          </ac:grpSpMkLst>
        </pc:grpChg>
        <pc:grpChg chg="del">
          <ac:chgData name="Jonathan Cooper" userId="51499e75-d56d-4996-8225-3b1c4dd37562" providerId="ADAL" clId="{6BE6ED2F-8109-42B9-95AC-932F87CBDE4C}" dt="2023-07-26T14:07:35.571" v="2642" actId="478"/>
          <ac:grpSpMkLst>
            <pc:docMk/>
            <pc:sldMk cId="2700133316" sldId="1755"/>
            <ac:grpSpMk id="41" creationId="{35A9B715-BE4D-866E-76EF-1F32EE4B7865}"/>
          </ac:grpSpMkLst>
        </pc:grpChg>
        <pc:grpChg chg="del">
          <ac:chgData name="Jonathan Cooper" userId="51499e75-d56d-4996-8225-3b1c4dd37562" providerId="ADAL" clId="{6BE6ED2F-8109-42B9-95AC-932F87CBDE4C}" dt="2023-07-26T14:07:34.531" v="2641" actId="478"/>
          <ac:grpSpMkLst>
            <pc:docMk/>
            <pc:sldMk cId="2700133316" sldId="1755"/>
            <ac:grpSpMk id="42" creationId="{6CEA809D-13E5-A20B-2203-EB22BCFA415F}"/>
          </ac:grpSpMkLst>
        </pc:grpChg>
        <pc:picChg chg="add mod ord">
          <ac:chgData name="Jonathan Cooper" userId="51499e75-d56d-4996-8225-3b1c4dd37562" providerId="ADAL" clId="{6BE6ED2F-8109-42B9-95AC-932F87CBDE4C}" dt="2023-07-30T15:46:45.063" v="3094" actId="167"/>
          <ac:picMkLst>
            <pc:docMk/>
            <pc:sldMk cId="2700133316" sldId="1755"/>
            <ac:picMk id="3" creationId="{94A37B21-564E-DE90-578C-D556EC3803CE}"/>
          </ac:picMkLst>
        </pc:picChg>
        <pc:picChg chg="add mod ord">
          <ac:chgData name="Jonathan Cooper" userId="51499e75-d56d-4996-8225-3b1c4dd37562" providerId="ADAL" clId="{6BE6ED2F-8109-42B9-95AC-932F87CBDE4C}" dt="2023-07-30T15:46:31.500" v="3092" actId="167"/>
          <ac:picMkLst>
            <pc:docMk/>
            <pc:sldMk cId="2700133316" sldId="1755"/>
            <ac:picMk id="9" creationId="{DBDF51CF-EAB0-9278-C40A-D9B01A674D49}"/>
          </ac:picMkLst>
        </pc:picChg>
        <pc:picChg chg="add mod ord">
          <ac:chgData name="Jonathan Cooper" userId="51499e75-d56d-4996-8225-3b1c4dd37562" providerId="ADAL" clId="{6BE6ED2F-8109-42B9-95AC-932F87CBDE4C}" dt="2023-07-30T15:46:57.950" v="3096" actId="167"/>
          <ac:picMkLst>
            <pc:docMk/>
            <pc:sldMk cId="2700133316" sldId="1755"/>
            <ac:picMk id="10" creationId="{81769F91-973D-5B44-F728-CCAEF8BDB810}"/>
          </ac:picMkLst>
        </pc:picChg>
        <pc:picChg chg="del mod topLvl">
          <ac:chgData name="Jonathan Cooper" userId="51499e75-d56d-4996-8225-3b1c4dd37562" providerId="ADAL" clId="{6BE6ED2F-8109-42B9-95AC-932F87CBDE4C}" dt="2023-07-26T14:15:42.001" v="2848" actId="478"/>
          <ac:picMkLst>
            <pc:docMk/>
            <pc:sldMk cId="2700133316" sldId="1755"/>
            <ac:picMk id="12" creationId="{40514795-3088-A7FC-C2E9-C70EE820DA1E}"/>
          </ac:picMkLst>
        </pc:picChg>
        <pc:picChg chg="add mod">
          <ac:chgData name="Jonathan Cooper" userId="51499e75-d56d-4996-8225-3b1c4dd37562" providerId="ADAL" clId="{6BE6ED2F-8109-42B9-95AC-932F87CBDE4C}" dt="2023-07-26T14:25:51.544" v="2868" actId="164"/>
          <ac:picMkLst>
            <pc:docMk/>
            <pc:sldMk cId="2700133316" sldId="1755"/>
            <ac:picMk id="13" creationId="{3C697816-8F07-8770-BBF9-88612485EEAF}"/>
          </ac:picMkLst>
        </pc:picChg>
        <pc:picChg chg="add del mod">
          <ac:chgData name="Jonathan Cooper" userId="51499e75-d56d-4996-8225-3b1c4dd37562" providerId="ADAL" clId="{6BE6ED2F-8109-42B9-95AC-932F87CBDE4C}" dt="2023-07-30T17:05:24.644" v="4346" actId="21"/>
          <ac:picMkLst>
            <pc:docMk/>
            <pc:sldMk cId="2700133316" sldId="1755"/>
            <ac:picMk id="20" creationId="{847C0EEA-E478-688F-3D85-80EEFB5CD060}"/>
          </ac:picMkLst>
        </pc:picChg>
        <pc:picChg chg="add del mod">
          <ac:chgData name="Jonathan Cooper" userId="51499e75-d56d-4996-8225-3b1c4dd37562" providerId="ADAL" clId="{6BE6ED2F-8109-42B9-95AC-932F87CBDE4C}" dt="2023-07-30T17:05:24.644" v="4346" actId="21"/>
          <ac:picMkLst>
            <pc:docMk/>
            <pc:sldMk cId="2700133316" sldId="1755"/>
            <ac:picMk id="22" creationId="{E8B4EB77-1BD4-A68B-1BE2-7B9C261217AC}"/>
          </ac:picMkLst>
        </pc:picChg>
        <pc:picChg chg="add del mod">
          <ac:chgData name="Jonathan Cooper" userId="51499e75-d56d-4996-8225-3b1c4dd37562" providerId="ADAL" clId="{6BE6ED2F-8109-42B9-95AC-932F87CBDE4C}" dt="2023-07-30T16:06:36.209" v="3101" actId="478"/>
          <ac:picMkLst>
            <pc:docMk/>
            <pc:sldMk cId="2700133316" sldId="1755"/>
            <ac:picMk id="23" creationId="{205EA2B2-9757-9E51-5749-89737AF4B9D6}"/>
          </ac:picMkLst>
        </pc:picChg>
        <pc:cxnChg chg="add mod">
          <ac:chgData name="Jonathan Cooper" userId="51499e75-d56d-4996-8225-3b1c4dd37562" providerId="ADAL" clId="{6BE6ED2F-8109-42B9-95AC-932F87CBDE4C}" dt="2023-07-30T15:45:01.300" v="3080" actId="14100"/>
          <ac:cxnSpMkLst>
            <pc:docMk/>
            <pc:sldMk cId="2700133316" sldId="1755"/>
            <ac:cxnSpMk id="16" creationId="{F1AD9F54-F25D-ED9B-796D-8A726A2F37E3}"/>
          </ac:cxnSpMkLst>
        </pc:cxnChg>
        <pc:cxnChg chg="add mod">
          <ac:chgData name="Jonathan Cooper" userId="51499e75-d56d-4996-8225-3b1c4dd37562" providerId="ADAL" clId="{6BE6ED2F-8109-42B9-95AC-932F87CBDE4C}" dt="2023-07-30T15:44:47.189" v="3079" actId="14100"/>
          <ac:cxnSpMkLst>
            <pc:docMk/>
            <pc:sldMk cId="2700133316" sldId="1755"/>
            <ac:cxnSpMk id="19" creationId="{C0C1760F-C736-B4BF-7D4A-7D83606829AE}"/>
          </ac:cxnSpMkLst>
        </pc:cxnChg>
        <pc:cxnChg chg="add del mod">
          <ac:chgData name="Jonathan Cooper" userId="51499e75-d56d-4996-8225-3b1c4dd37562" providerId="ADAL" clId="{6BE6ED2F-8109-42B9-95AC-932F87CBDE4C}" dt="2023-07-30T17:05:10.539" v="4343" actId="478"/>
          <ac:cxnSpMkLst>
            <pc:docMk/>
            <pc:sldMk cId="2700133316" sldId="1755"/>
            <ac:cxnSpMk id="28" creationId="{6C47E37D-648B-5110-AB67-B697B836E611}"/>
          </ac:cxnSpMkLst>
        </pc:cxnChg>
      </pc:sldChg>
      <pc:sldChg chg="addSp delSp modSp add del mod ord">
        <pc:chgData name="Jonathan Cooper" userId="51499e75-d56d-4996-8225-3b1c4dd37562" providerId="ADAL" clId="{6BE6ED2F-8109-42B9-95AC-932F87CBDE4C}" dt="2023-07-30T18:16:16.891" v="5208" actId="164"/>
        <pc:sldMkLst>
          <pc:docMk/>
          <pc:sldMk cId="3128000735" sldId="1756"/>
        </pc:sldMkLst>
        <pc:spChg chg="del">
          <ac:chgData name="Jonathan Cooper" userId="51499e75-d56d-4996-8225-3b1c4dd37562" providerId="ADAL" clId="{6BE6ED2F-8109-42B9-95AC-932F87CBDE4C}" dt="2023-07-26T11:35:35.743" v="547" actId="478"/>
          <ac:spMkLst>
            <pc:docMk/>
            <pc:sldMk cId="3128000735" sldId="1756"/>
            <ac:spMk id="3" creationId="{B6FEE44D-352E-8630-04A3-835E61012DEC}"/>
          </ac:spMkLst>
        </pc:spChg>
        <pc:spChg chg="mod">
          <ac:chgData name="Jonathan Cooper" userId="51499e75-d56d-4996-8225-3b1c4dd37562" providerId="ADAL" clId="{6BE6ED2F-8109-42B9-95AC-932F87CBDE4C}" dt="2023-07-30T18:11:59.845" v="5180" actId="20577"/>
          <ac:spMkLst>
            <pc:docMk/>
            <pc:sldMk cId="3128000735" sldId="1756"/>
            <ac:spMk id="4" creationId="{3D6F7ADE-4C05-0D82-05F2-24D6DC027D3A}"/>
          </ac:spMkLst>
        </pc:spChg>
        <pc:spChg chg="mod">
          <ac:chgData name="Jonathan Cooper" userId="51499e75-d56d-4996-8225-3b1c4dd37562" providerId="ADAL" clId="{6BE6ED2F-8109-42B9-95AC-932F87CBDE4C}" dt="2023-07-30T18:02:50.781" v="4563" actId="20577"/>
          <ac:spMkLst>
            <pc:docMk/>
            <pc:sldMk cId="3128000735" sldId="1756"/>
            <ac:spMk id="5" creationId="{8245BD72-7034-4097-BF39-B9F20A32718B}"/>
          </ac:spMkLst>
        </pc:spChg>
        <pc:spChg chg="add mod">
          <ac:chgData name="Jonathan Cooper" userId="51499e75-d56d-4996-8225-3b1c4dd37562" providerId="ADAL" clId="{6BE6ED2F-8109-42B9-95AC-932F87CBDE4C}" dt="2023-07-26T11:35:37.765" v="548"/>
          <ac:spMkLst>
            <pc:docMk/>
            <pc:sldMk cId="3128000735" sldId="1756"/>
            <ac:spMk id="18" creationId="{E00C62E0-6A93-936F-3752-6162F35764D7}"/>
          </ac:spMkLst>
        </pc:spChg>
        <pc:spChg chg="add mod">
          <ac:chgData name="Jonathan Cooper" userId="51499e75-d56d-4996-8225-3b1c4dd37562" providerId="ADAL" clId="{6BE6ED2F-8109-42B9-95AC-932F87CBDE4C}" dt="2023-07-30T18:14:55.959" v="5203" actId="164"/>
          <ac:spMkLst>
            <pc:docMk/>
            <pc:sldMk cId="3128000735" sldId="1756"/>
            <ac:spMk id="23" creationId="{2A73EC1B-A138-D610-B90E-C239583B41D3}"/>
          </ac:spMkLst>
        </pc:spChg>
        <pc:spChg chg="add mod">
          <ac:chgData name="Jonathan Cooper" userId="51499e75-d56d-4996-8225-3b1c4dd37562" providerId="ADAL" clId="{6BE6ED2F-8109-42B9-95AC-932F87CBDE4C}" dt="2023-07-30T18:14:44.824" v="5201" actId="164"/>
          <ac:spMkLst>
            <pc:docMk/>
            <pc:sldMk cId="3128000735" sldId="1756"/>
            <ac:spMk id="24" creationId="{2AFE8885-2974-3B65-DB39-35F349EC6D11}"/>
          </ac:spMkLst>
        </pc:spChg>
        <pc:spChg chg="add mod">
          <ac:chgData name="Jonathan Cooper" userId="51499e75-d56d-4996-8225-3b1c4dd37562" providerId="ADAL" clId="{6BE6ED2F-8109-42B9-95AC-932F87CBDE4C}" dt="2023-07-30T18:15:40.354" v="5206" actId="164"/>
          <ac:spMkLst>
            <pc:docMk/>
            <pc:sldMk cId="3128000735" sldId="1756"/>
            <ac:spMk id="27" creationId="{C7180A0D-4186-0275-2F24-1310C416F4E1}"/>
          </ac:spMkLst>
        </pc:spChg>
        <pc:spChg chg="add mod">
          <ac:chgData name="Jonathan Cooper" userId="51499e75-d56d-4996-8225-3b1c4dd37562" providerId="ADAL" clId="{6BE6ED2F-8109-42B9-95AC-932F87CBDE4C}" dt="2023-07-30T18:16:08.621" v="5207" actId="164"/>
          <ac:spMkLst>
            <pc:docMk/>
            <pc:sldMk cId="3128000735" sldId="1756"/>
            <ac:spMk id="28" creationId="{674C5874-3E4A-DA5F-16A5-F5C896AF7672}"/>
          </ac:spMkLst>
        </pc:spChg>
        <pc:spChg chg="add mod">
          <ac:chgData name="Jonathan Cooper" userId="51499e75-d56d-4996-8225-3b1c4dd37562" providerId="ADAL" clId="{6BE6ED2F-8109-42B9-95AC-932F87CBDE4C}" dt="2023-07-30T18:16:16.891" v="5208" actId="164"/>
          <ac:spMkLst>
            <pc:docMk/>
            <pc:sldMk cId="3128000735" sldId="1756"/>
            <ac:spMk id="29" creationId="{85870E2A-7A78-3A30-3396-54833930DAB8}"/>
          </ac:spMkLst>
        </pc:spChg>
        <pc:spChg chg="mod">
          <ac:chgData name="Jonathan Cooper" userId="51499e75-d56d-4996-8225-3b1c4dd37562" providerId="ADAL" clId="{6BE6ED2F-8109-42B9-95AC-932F87CBDE4C}" dt="2023-07-30T18:14:50.551" v="5202" actId="164"/>
          <ac:spMkLst>
            <pc:docMk/>
            <pc:sldMk cId="3128000735" sldId="1756"/>
            <ac:spMk id="34" creationId="{18CEF4A5-41BE-99B9-62C7-B111417B40AF}"/>
          </ac:spMkLst>
        </pc:spChg>
        <pc:spChg chg="mod">
          <ac:chgData name="Jonathan Cooper" userId="51499e75-d56d-4996-8225-3b1c4dd37562" providerId="ADAL" clId="{6BE6ED2F-8109-42B9-95AC-932F87CBDE4C}" dt="2023-07-30T18:15:01.587" v="5204" actId="164"/>
          <ac:spMkLst>
            <pc:docMk/>
            <pc:sldMk cId="3128000735" sldId="1756"/>
            <ac:spMk id="36" creationId="{E0A31CE5-6B40-72CD-224F-5B21E651A84A}"/>
          </ac:spMkLst>
        </pc:spChg>
        <pc:spChg chg="mod">
          <ac:chgData name="Jonathan Cooper" userId="51499e75-d56d-4996-8225-3b1c4dd37562" providerId="ADAL" clId="{6BE6ED2F-8109-42B9-95AC-932F87CBDE4C}" dt="2023-07-30T18:15:25.149" v="5205" actId="164"/>
          <ac:spMkLst>
            <pc:docMk/>
            <pc:sldMk cId="3128000735" sldId="1756"/>
            <ac:spMk id="37" creationId="{3B25C3F3-AD7E-C45F-D35C-95726B06B9A6}"/>
          </ac:spMkLst>
        </pc:spChg>
        <pc:grpChg chg="del mod">
          <ac:chgData name="Jonathan Cooper" userId="51499e75-d56d-4996-8225-3b1c4dd37562" providerId="ADAL" clId="{6BE6ED2F-8109-42B9-95AC-932F87CBDE4C}" dt="2023-07-30T17:56:53.215" v="4518" actId="478"/>
          <ac:grpSpMkLst>
            <pc:docMk/>
            <pc:sldMk cId="3128000735" sldId="1756"/>
            <ac:grpSpMk id="12" creationId="{6838E68C-2725-3DCA-68CD-48781DC55699}"/>
          </ac:grpSpMkLst>
        </pc:grpChg>
        <pc:grpChg chg="del">
          <ac:chgData name="Jonathan Cooper" userId="51499e75-d56d-4996-8225-3b1c4dd37562" providerId="ADAL" clId="{6BE6ED2F-8109-42B9-95AC-932F87CBDE4C}" dt="2023-07-26T14:05:27.093" v="2623" actId="478"/>
          <ac:grpSpMkLst>
            <pc:docMk/>
            <pc:sldMk cId="3128000735" sldId="1756"/>
            <ac:grpSpMk id="13" creationId="{10E38227-D2B5-8B48-17AE-927B66B83D9A}"/>
          </ac:grpSpMkLst>
        </pc:grpChg>
        <pc:grpChg chg="del">
          <ac:chgData name="Jonathan Cooper" userId="51499e75-d56d-4996-8225-3b1c4dd37562" providerId="ADAL" clId="{6BE6ED2F-8109-42B9-95AC-932F87CBDE4C}" dt="2023-07-26T14:05:26.100" v="2622" actId="478"/>
          <ac:grpSpMkLst>
            <pc:docMk/>
            <pc:sldMk cId="3128000735" sldId="1756"/>
            <ac:grpSpMk id="15" creationId="{E0E2F711-B185-D70E-3257-0FE506A093E4}"/>
          </ac:grpSpMkLst>
        </pc:grpChg>
        <pc:grpChg chg="del">
          <ac:chgData name="Jonathan Cooper" userId="51499e75-d56d-4996-8225-3b1c4dd37562" providerId="ADAL" clId="{6BE6ED2F-8109-42B9-95AC-932F87CBDE4C}" dt="2023-07-26T14:05:25.202" v="2621" actId="478"/>
          <ac:grpSpMkLst>
            <pc:docMk/>
            <pc:sldMk cId="3128000735" sldId="1756"/>
            <ac:grpSpMk id="17" creationId="{D0CD7FA7-92A3-40F9-FD1B-4E72C776E6E2}"/>
          </ac:grpSpMkLst>
        </pc:grpChg>
        <pc:grpChg chg="add mod">
          <ac:chgData name="Jonathan Cooper" userId="51499e75-d56d-4996-8225-3b1c4dd37562" providerId="ADAL" clId="{6BE6ED2F-8109-42B9-95AC-932F87CBDE4C}" dt="2023-07-30T18:14:44.824" v="5201" actId="164"/>
          <ac:grpSpMkLst>
            <pc:docMk/>
            <pc:sldMk cId="3128000735" sldId="1756"/>
            <ac:grpSpMk id="30" creationId="{AF7D94E1-D57A-6154-C452-E648B30F7ACC}"/>
          </ac:grpSpMkLst>
        </pc:grpChg>
        <pc:grpChg chg="add mod">
          <ac:chgData name="Jonathan Cooper" userId="51499e75-d56d-4996-8225-3b1c4dd37562" providerId="ADAL" clId="{6BE6ED2F-8109-42B9-95AC-932F87CBDE4C}" dt="2023-07-30T18:14:50.551" v="5202" actId="164"/>
          <ac:grpSpMkLst>
            <pc:docMk/>
            <pc:sldMk cId="3128000735" sldId="1756"/>
            <ac:grpSpMk id="31" creationId="{F7681799-3BF9-D479-6C5E-6EAE1FB2F868}"/>
          </ac:grpSpMkLst>
        </pc:grpChg>
        <pc:grpChg chg="add mod">
          <ac:chgData name="Jonathan Cooper" userId="51499e75-d56d-4996-8225-3b1c4dd37562" providerId="ADAL" clId="{6BE6ED2F-8109-42B9-95AC-932F87CBDE4C}" dt="2023-07-30T18:14:55.959" v="5203" actId="164"/>
          <ac:grpSpMkLst>
            <pc:docMk/>
            <pc:sldMk cId="3128000735" sldId="1756"/>
            <ac:grpSpMk id="32" creationId="{CE7DF736-40D8-5E2F-F977-B0BED332A544}"/>
          </ac:grpSpMkLst>
        </pc:grpChg>
        <pc:grpChg chg="add mod">
          <ac:chgData name="Jonathan Cooper" userId="51499e75-d56d-4996-8225-3b1c4dd37562" providerId="ADAL" clId="{6BE6ED2F-8109-42B9-95AC-932F87CBDE4C}" dt="2023-07-30T18:15:01.587" v="5204" actId="164"/>
          <ac:grpSpMkLst>
            <pc:docMk/>
            <pc:sldMk cId="3128000735" sldId="1756"/>
            <ac:grpSpMk id="33" creationId="{9C54DF4B-AC96-476A-CBD8-D7EB79746ED2}"/>
          </ac:grpSpMkLst>
        </pc:grpChg>
        <pc:grpChg chg="add mod">
          <ac:chgData name="Jonathan Cooper" userId="51499e75-d56d-4996-8225-3b1c4dd37562" providerId="ADAL" clId="{6BE6ED2F-8109-42B9-95AC-932F87CBDE4C}" dt="2023-07-30T18:15:25.149" v="5205" actId="164"/>
          <ac:grpSpMkLst>
            <pc:docMk/>
            <pc:sldMk cId="3128000735" sldId="1756"/>
            <ac:grpSpMk id="35" creationId="{3A3EFD73-FCAF-4789-D845-4EB84A194CD4}"/>
          </ac:grpSpMkLst>
        </pc:grpChg>
        <pc:grpChg chg="add mod">
          <ac:chgData name="Jonathan Cooper" userId="51499e75-d56d-4996-8225-3b1c4dd37562" providerId="ADAL" clId="{6BE6ED2F-8109-42B9-95AC-932F87CBDE4C}" dt="2023-07-30T18:15:40.354" v="5206" actId="164"/>
          <ac:grpSpMkLst>
            <pc:docMk/>
            <pc:sldMk cId="3128000735" sldId="1756"/>
            <ac:grpSpMk id="38" creationId="{C200B493-6813-D872-1C08-2D08FDB74623}"/>
          </ac:grpSpMkLst>
        </pc:grpChg>
        <pc:grpChg chg="add mod">
          <ac:chgData name="Jonathan Cooper" userId="51499e75-d56d-4996-8225-3b1c4dd37562" providerId="ADAL" clId="{6BE6ED2F-8109-42B9-95AC-932F87CBDE4C}" dt="2023-07-30T18:16:08.621" v="5207" actId="164"/>
          <ac:grpSpMkLst>
            <pc:docMk/>
            <pc:sldMk cId="3128000735" sldId="1756"/>
            <ac:grpSpMk id="39" creationId="{881D2ACA-1CA1-9225-780C-982B7C544B3E}"/>
          </ac:grpSpMkLst>
        </pc:grpChg>
        <pc:grpChg chg="add mod">
          <ac:chgData name="Jonathan Cooper" userId="51499e75-d56d-4996-8225-3b1c4dd37562" providerId="ADAL" clId="{6BE6ED2F-8109-42B9-95AC-932F87CBDE4C}" dt="2023-07-30T18:16:16.891" v="5208" actId="164"/>
          <ac:grpSpMkLst>
            <pc:docMk/>
            <pc:sldMk cId="3128000735" sldId="1756"/>
            <ac:grpSpMk id="40" creationId="{BE320BEE-C059-3AC4-F9E6-9C5D0EC2A43F}"/>
          </ac:grpSpMkLst>
        </pc:grpChg>
        <pc:picChg chg="add mod ord">
          <ac:chgData name="Jonathan Cooper" userId="51499e75-d56d-4996-8225-3b1c4dd37562" providerId="ADAL" clId="{6BE6ED2F-8109-42B9-95AC-932F87CBDE4C}" dt="2023-07-30T18:14:44.824" v="5201" actId="164"/>
          <ac:picMkLst>
            <pc:docMk/>
            <pc:sldMk cId="3128000735" sldId="1756"/>
            <ac:picMk id="3" creationId="{D2AE3E72-11C5-1F18-F26C-E0698ECBD8B1}"/>
          </ac:picMkLst>
        </pc:picChg>
        <pc:picChg chg="add mod ord">
          <ac:chgData name="Jonathan Cooper" userId="51499e75-d56d-4996-8225-3b1c4dd37562" providerId="ADAL" clId="{6BE6ED2F-8109-42B9-95AC-932F87CBDE4C}" dt="2023-07-30T18:14:50.551" v="5202" actId="164"/>
          <ac:picMkLst>
            <pc:docMk/>
            <pc:sldMk cId="3128000735" sldId="1756"/>
            <ac:picMk id="9" creationId="{65CCA97E-1250-1C06-192C-43AE68D5B261}"/>
          </ac:picMkLst>
        </pc:picChg>
        <pc:picChg chg="add mod ord">
          <ac:chgData name="Jonathan Cooper" userId="51499e75-d56d-4996-8225-3b1c4dd37562" providerId="ADAL" clId="{6BE6ED2F-8109-42B9-95AC-932F87CBDE4C}" dt="2023-07-30T18:14:55.959" v="5203" actId="164"/>
          <ac:picMkLst>
            <pc:docMk/>
            <pc:sldMk cId="3128000735" sldId="1756"/>
            <ac:picMk id="13" creationId="{D5B80C27-3748-EC72-4913-E51838C46B7C}"/>
          </ac:picMkLst>
        </pc:picChg>
        <pc:picChg chg="add mod ord">
          <ac:chgData name="Jonathan Cooper" userId="51499e75-d56d-4996-8225-3b1c4dd37562" providerId="ADAL" clId="{6BE6ED2F-8109-42B9-95AC-932F87CBDE4C}" dt="2023-07-30T18:15:01.587" v="5204" actId="164"/>
          <ac:picMkLst>
            <pc:docMk/>
            <pc:sldMk cId="3128000735" sldId="1756"/>
            <ac:picMk id="15" creationId="{F9955A50-D9FC-614F-9E3F-6E5347CC58DD}"/>
          </ac:picMkLst>
        </pc:picChg>
        <pc:picChg chg="add mod ord">
          <ac:chgData name="Jonathan Cooper" userId="51499e75-d56d-4996-8225-3b1c4dd37562" providerId="ADAL" clId="{6BE6ED2F-8109-42B9-95AC-932F87CBDE4C}" dt="2023-07-30T18:15:25.149" v="5205" actId="164"/>
          <ac:picMkLst>
            <pc:docMk/>
            <pc:sldMk cId="3128000735" sldId="1756"/>
            <ac:picMk id="17" creationId="{ECEB899F-E5BD-04E4-EA10-A232F2B89416}"/>
          </ac:picMkLst>
        </pc:picChg>
        <pc:picChg chg="add mod ord">
          <ac:chgData name="Jonathan Cooper" userId="51499e75-d56d-4996-8225-3b1c4dd37562" providerId="ADAL" clId="{6BE6ED2F-8109-42B9-95AC-932F87CBDE4C}" dt="2023-07-30T18:15:40.354" v="5206" actId="164"/>
          <ac:picMkLst>
            <pc:docMk/>
            <pc:sldMk cId="3128000735" sldId="1756"/>
            <ac:picMk id="20" creationId="{1F280993-B113-05AF-E9FA-7476FE160267}"/>
          </ac:picMkLst>
        </pc:picChg>
        <pc:picChg chg="add mod ord">
          <ac:chgData name="Jonathan Cooper" userId="51499e75-d56d-4996-8225-3b1c4dd37562" providerId="ADAL" clId="{6BE6ED2F-8109-42B9-95AC-932F87CBDE4C}" dt="2023-07-30T18:16:08.621" v="5207" actId="164"/>
          <ac:picMkLst>
            <pc:docMk/>
            <pc:sldMk cId="3128000735" sldId="1756"/>
            <ac:picMk id="22" creationId="{33A60C56-158E-E57A-DF5B-656525F8DAF9}"/>
          </ac:picMkLst>
        </pc:picChg>
        <pc:picChg chg="add mod ord">
          <ac:chgData name="Jonathan Cooper" userId="51499e75-d56d-4996-8225-3b1c4dd37562" providerId="ADAL" clId="{6BE6ED2F-8109-42B9-95AC-932F87CBDE4C}" dt="2023-07-30T18:16:16.891" v="5208" actId="164"/>
          <ac:picMkLst>
            <pc:docMk/>
            <pc:sldMk cId="3128000735" sldId="1756"/>
            <ac:picMk id="26" creationId="{59A4AB8A-0598-46D3-DFCC-0C9D6E89A38F}"/>
          </ac:picMkLst>
        </pc:picChg>
      </pc:sldChg>
      <pc:sldChg chg="addSp delSp modSp add del mod ord">
        <pc:chgData name="Jonathan Cooper" userId="51499e75-d56d-4996-8225-3b1c4dd37562" providerId="ADAL" clId="{6BE6ED2F-8109-42B9-95AC-932F87CBDE4C}" dt="2023-07-30T17:42:33.233" v="4488" actId="1076"/>
        <pc:sldMkLst>
          <pc:docMk/>
          <pc:sldMk cId="3553011116" sldId="1757"/>
        </pc:sldMkLst>
        <pc:spChg chg="del">
          <ac:chgData name="Jonathan Cooper" userId="51499e75-d56d-4996-8225-3b1c4dd37562" providerId="ADAL" clId="{6BE6ED2F-8109-42B9-95AC-932F87CBDE4C}" dt="2023-07-26T11:35:50.825" v="551" actId="478"/>
          <ac:spMkLst>
            <pc:docMk/>
            <pc:sldMk cId="3553011116" sldId="1757"/>
            <ac:spMk id="3" creationId="{B6FEE44D-352E-8630-04A3-835E61012DEC}"/>
          </ac:spMkLst>
        </pc:spChg>
        <pc:spChg chg="mod">
          <ac:chgData name="Jonathan Cooper" userId="51499e75-d56d-4996-8225-3b1c4dd37562" providerId="ADAL" clId="{6BE6ED2F-8109-42B9-95AC-932F87CBDE4C}" dt="2023-07-30T17:37:52.027" v="4472" actId="27636"/>
          <ac:spMkLst>
            <pc:docMk/>
            <pc:sldMk cId="3553011116" sldId="1757"/>
            <ac:spMk id="4" creationId="{3D6F7ADE-4C05-0D82-05F2-24D6DC027D3A}"/>
          </ac:spMkLst>
        </pc:spChg>
        <pc:spChg chg="mod">
          <ac:chgData name="Jonathan Cooper" userId="51499e75-d56d-4996-8225-3b1c4dd37562" providerId="ADAL" clId="{6BE6ED2F-8109-42B9-95AC-932F87CBDE4C}" dt="2023-07-26T12:51:34.505" v="919" actId="20577"/>
          <ac:spMkLst>
            <pc:docMk/>
            <pc:sldMk cId="3553011116" sldId="1757"/>
            <ac:spMk id="5" creationId="{8245BD72-7034-4097-BF39-B9F20A32718B}"/>
          </ac:spMkLst>
        </pc:spChg>
        <pc:spChg chg="del mod">
          <ac:chgData name="Jonathan Cooper" userId="51499e75-d56d-4996-8225-3b1c4dd37562" providerId="ADAL" clId="{6BE6ED2F-8109-42B9-95AC-932F87CBDE4C}" dt="2023-07-30T17:37:03.712" v="4453" actId="478"/>
          <ac:spMkLst>
            <pc:docMk/>
            <pc:sldMk cId="3553011116" sldId="1757"/>
            <ac:spMk id="7" creationId="{1E337FC6-2F9F-E304-F5F7-A0C7D8310527}"/>
          </ac:spMkLst>
        </pc:spChg>
        <pc:spChg chg="add mod">
          <ac:chgData name="Jonathan Cooper" userId="51499e75-d56d-4996-8225-3b1c4dd37562" providerId="ADAL" clId="{6BE6ED2F-8109-42B9-95AC-932F87CBDE4C}" dt="2023-07-26T11:36:00.498" v="554"/>
          <ac:spMkLst>
            <pc:docMk/>
            <pc:sldMk cId="3553011116" sldId="1757"/>
            <ac:spMk id="8" creationId="{0BFE147B-C321-4ECD-36DE-BB454A3A7A67}"/>
          </ac:spMkLst>
        </pc:spChg>
        <pc:spChg chg="del mod">
          <ac:chgData name="Jonathan Cooper" userId="51499e75-d56d-4996-8225-3b1c4dd37562" providerId="ADAL" clId="{6BE6ED2F-8109-42B9-95AC-932F87CBDE4C}" dt="2023-07-30T17:37:58.203" v="4474" actId="478"/>
          <ac:spMkLst>
            <pc:docMk/>
            <pc:sldMk cId="3553011116" sldId="1757"/>
            <ac:spMk id="9" creationId="{9B323399-719D-AE86-1BA7-160AD2B1CC93}"/>
          </ac:spMkLst>
        </pc:spChg>
        <pc:spChg chg="mod">
          <ac:chgData name="Jonathan Cooper" userId="51499e75-d56d-4996-8225-3b1c4dd37562" providerId="ADAL" clId="{6BE6ED2F-8109-42B9-95AC-932F87CBDE4C}" dt="2023-07-30T15:29:59.599" v="3053" actId="1076"/>
          <ac:spMkLst>
            <pc:docMk/>
            <pc:sldMk cId="3553011116" sldId="1757"/>
            <ac:spMk id="11" creationId="{403764A5-547A-2696-6034-50B6C5D89530}"/>
          </ac:spMkLst>
        </pc:spChg>
        <pc:spChg chg="mod">
          <ac:chgData name="Jonathan Cooper" userId="51499e75-d56d-4996-8225-3b1c4dd37562" providerId="ADAL" clId="{6BE6ED2F-8109-42B9-95AC-932F87CBDE4C}" dt="2023-07-30T17:38:30.170" v="4478" actId="1076"/>
          <ac:spMkLst>
            <pc:docMk/>
            <pc:sldMk cId="3553011116" sldId="1757"/>
            <ac:spMk id="34" creationId="{18CEF4A5-41BE-99B9-62C7-B111417B40AF}"/>
          </ac:spMkLst>
        </pc:spChg>
        <pc:spChg chg="mod">
          <ac:chgData name="Jonathan Cooper" userId="51499e75-d56d-4996-8225-3b1c4dd37562" providerId="ADAL" clId="{6BE6ED2F-8109-42B9-95AC-932F87CBDE4C}" dt="2023-07-30T17:42:33.233" v="4488" actId="1076"/>
          <ac:spMkLst>
            <pc:docMk/>
            <pc:sldMk cId="3553011116" sldId="1757"/>
            <ac:spMk id="36" creationId="{E0A31CE5-6B40-72CD-224F-5B21E651A84A}"/>
          </ac:spMkLst>
        </pc:spChg>
        <pc:spChg chg="mod">
          <ac:chgData name="Jonathan Cooper" userId="51499e75-d56d-4996-8225-3b1c4dd37562" providerId="ADAL" clId="{6BE6ED2F-8109-42B9-95AC-932F87CBDE4C}" dt="2023-07-30T17:41:39.230" v="4484" actId="1076"/>
          <ac:spMkLst>
            <pc:docMk/>
            <pc:sldMk cId="3553011116" sldId="1757"/>
            <ac:spMk id="37" creationId="{3B25C3F3-AD7E-C45F-D35C-95726B06B9A6}"/>
          </ac:spMkLst>
        </pc:spChg>
        <pc:picChg chg="del">
          <ac:chgData name="Jonathan Cooper" userId="51499e75-d56d-4996-8225-3b1c4dd37562" providerId="ADAL" clId="{6BE6ED2F-8109-42B9-95AC-932F87CBDE4C}" dt="2023-07-26T14:05:29.844" v="2624" actId="478"/>
          <ac:picMkLst>
            <pc:docMk/>
            <pc:sldMk cId="3553011116" sldId="1757"/>
            <ac:picMk id="2" creationId="{863089A5-A086-4379-152C-BF94EE81697E}"/>
          </ac:picMkLst>
        </pc:picChg>
        <pc:picChg chg="add mod ord">
          <ac:chgData name="Jonathan Cooper" userId="51499e75-d56d-4996-8225-3b1c4dd37562" providerId="ADAL" clId="{6BE6ED2F-8109-42B9-95AC-932F87CBDE4C}" dt="2023-07-30T17:41:29.257" v="4482" actId="14100"/>
          <ac:picMkLst>
            <pc:docMk/>
            <pc:sldMk cId="3553011116" sldId="1757"/>
            <ac:picMk id="3" creationId="{B0B77FF2-4D18-DA12-1B06-5E1A5AE51394}"/>
          </ac:picMkLst>
        </pc:picChg>
        <pc:picChg chg="add mod ord">
          <ac:chgData name="Jonathan Cooper" userId="51499e75-d56d-4996-8225-3b1c4dd37562" providerId="ADAL" clId="{6BE6ED2F-8109-42B9-95AC-932F87CBDE4C}" dt="2023-07-30T17:38:18.401" v="4476" actId="14100"/>
          <ac:picMkLst>
            <pc:docMk/>
            <pc:sldMk cId="3553011116" sldId="1757"/>
            <ac:picMk id="13" creationId="{E2B91604-1D2F-3285-94FC-103BED70F70B}"/>
          </ac:picMkLst>
        </pc:picChg>
        <pc:picChg chg="add mod ord">
          <ac:chgData name="Jonathan Cooper" userId="51499e75-d56d-4996-8225-3b1c4dd37562" providerId="ADAL" clId="{6BE6ED2F-8109-42B9-95AC-932F87CBDE4C}" dt="2023-07-30T17:38:24.235" v="4477" actId="1076"/>
          <ac:picMkLst>
            <pc:docMk/>
            <pc:sldMk cId="3553011116" sldId="1757"/>
            <ac:picMk id="14" creationId="{15B9A757-D138-7790-4D01-037F19CDE87D}"/>
          </ac:picMkLst>
        </pc:picChg>
        <pc:picChg chg="del">
          <ac:chgData name="Jonathan Cooper" userId="51499e75-d56d-4996-8225-3b1c4dd37562" providerId="ADAL" clId="{6BE6ED2F-8109-42B9-95AC-932F87CBDE4C}" dt="2023-07-30T15:26:53.828" v="3045" actId="478"/>
          <ac:picMkLst>
            <pc:docMk/>
            <pc:sldMk cId="3553011116" sldId="1757"/>
            <ac:picMk id="1032" creationId="{80F192B8-0ED8-3242-1775-63DCE161A6CD}"/>
          </ac:picMkLst>
        </pc:picChg>
        <pc:picChg chg="del">
          <ac:chgData name="Jonathan Cooper" userId="51499e75-d56d-4996-8225-3b1c4dd37562" providerId="ADAL" clId="{6BE6ED2F-8109-42B9-95AC-932F87CBDE4C}" dt="2023-07-26T14:05:32.309" v="2627" actId="478"/>
          <ac:picMkLst>
            <pc:docMk/>
            <pc:sldMk cId="3553011116" sldId="1757"/>
            <ac:picMk id="1034" creationId="{40C625BA-7794-822C-2AE3-DD93BDFEEE08}"/>
          </ac:picMkLst>
        </pc:picChg>
        <pc:picChg chg="del">
          <ac:chgData name="Jonathan Cooper" userId="51499e75-d56d-4996-8225-3b1c4dd37562" providerId="ADAL" clId="{6BE6ED2F-8109-42B9-95AC-932F87CBDE4C}" dt="2023-07-26T14:05:31.525" v="2626" actId="478"/>
          <ac:picMkLst>
            <pc:docMk/>
            <pc:sldMk cId="3553011116" sldId="1757"/>
            <ac:picMk id="1036" creationId="{ABA6F9DB-642A-0F5E-92DB-5E82AA5C1139}"/>
          </ac:picMkLst>
        </pc:picChg>
        <pc:picChg chg="del">
          <ac:chgData name="Jonathan Cooper" userId="51499e75-d56d-4996-8225-3b1c4dd37562" providerId="ADAL" clId="{6BE6ED2F-8109-42B9-95AC-932F87CBDE4C}" dt="2023-07-26T14:05:30.768" v="2625" actId="478"/>
          <ac:picMkLst>
            <pc:docMk/>
            <pc:sldMk cId="3553011116" sldId="1757"/>
            <ac:picMk id="1038" creationId="{7E69CDBC-259E-E8CF-DB9E-A570CBBD1EE5}"/>
          </ac:picMkLst>
        </pc:picChg>
        <pc:cxnChg chg="del">
          <ac:chgData name="Jonathan Cooper" userId="51499e75-d56d-4996-8225-3b1c4dd37562" providerId="ADAL" clId="{6BE6ED2F-8109-42B9-95AC-932F87CBDE4C}" dt="2023-07-30T17:37:56.316" v="4473" actId="478"/>
          <ac:cxnSpMkLst>
            <pc:docMk/>
            <pc:sldMk cId="3553011116" sldId="1757"/>
            <ac:cxnSpMk id="12" creationId="{F25B0F83-A777-166D-70A0-AEADB827A702}"/>
          </ac:cxnSpMkLst>
        </pc:cxnChg>
        <pc:cxnChg chg="add mod">
          <ac:chgData name="Jonathan Cooper" userId="51499e75-d56d-4996-8225-3b1c4dd37562" providerId="ADAL" clId="{6BE6ED2F-8109-42B9-95AC-932F87CBDE4C}" dt="2023-07-30T17:42:23.271" v="4487" actId="14100"/>
          <ac:cxnSpMkLst>
            <pc:docMk/>
            <pc:sldMk cId="3553011116" sldId="1757"/>
            <ac:cxnSpMk id="15" creationId="{04EC41D0-C4A0-951B-C201-E022236E325B}"/>
          </ac:cxnSpMkLst>
        </pc:cxnChg>
      </pc:sldChg>
      <pc:sldChg chg="addSp delSp modSp add del mod">
        <pc:chgData name="Jonathan Cooper" userId="51499e75-d56d-4996-8225-3b1c4dd37562" providerId="ADAL" clId="{6BE6ED2F-8109-42B9-95AC-932F87CBDE4C}" dt="2023-07-30T17:45:27.585" v="4489" actId="47"/>
        <pc:sldMkLst>
          <pc:docMk/>
          <pc:sldMk cId="2807401816" sldId="1758"/>
        </pc:sldMkLst>
        <pc:spChg chg="add mod">
          <ac:chgData name="Jonathan Cooper" userId="51499e75-d56d-4996-8225-3b1c4dd37562" providerId="ADAL" clId="{6BE6ED2F-8109-42B9-95AC-932F87CBDE4C}" dt="2023-07-26T11:35:30.946" v="546"/>
          <ac:spMkLst>
            <pc:docMk/>
            <pc:sldMk cId="2807401816" sldId="1758"/>
            <ac:spMk id="2" creationId="{B7892563-C2B0-807B-719D-E6664187B011}"/>
          </ac:spMkLst>
        </pc:spChg>
        <pc:spChg chg="del">
          <ac:chgData name="Jonathan Cooper" userId="51499e75-d56d-4996-8225-3b1c4dd37562" providerId="ADAL" clId="{6BE6ED2F-8109-42B9-95AC-932F87CBDE4C}" dt="2023-07-26T11:35:28.778" v="545" actId="478"/>
          <ac:spMkLst>
            <pc:docMk/>
            <pc:sldMk cId="2807401816" sldId="1758"/>
            <ac:spMk id="3" creationId="{B6FEE44D-352E-8630-04A3-835E61012DEC}"/>
          </ac:spMkLst>
        </pc:spChg>
      </pc:sldChg>
      <pc:sldChg chg="addSp delSp modSp add del mod ord">
        <pc:chgData name="Jonathan Cooper" userId="51499e75-d56d-4996-8225-3b1c4dd37562" providerId="ADAL" clId="{6BE6ED2F-8109-42B9-95AC-932F87CBDE4C}" dt="2023-07-30T18:37:28.262" v="5692" actId="1076"/>
        <pc:sldMkLst>
          <pc:docMk/>
          <pc:sldMk cId="2427072574" sldId="1759"/>
        </pc:sldMkLst>
        <pc:spChg chg="del">
          <ac:chgData name="Jonathan Cooper" userId="51499e75-d56d-4996-8225-3b1c4dd37562" providerId="ADAL" clId="{6BE6ED2F-8109-42B9-95AC-932F87CBDE4C}" dt="2023-07-30T18:34:11.667" v="5666" actId="478"/>
          <ac:spMkLst>
            <pc:docMk/>
            <pc:sldMk cId="2427072574" sldId="1759"/>
            <ac:spMk id="2" creationId="{634F9228-6E43-3037-98BA-BA8B1E276AE1}"/>
          </ac:spMkLst>
        </pc:spChg>
        <pc:spChg chg="del">
          <ac:chgData name="Jonathan Cooper" userId="51499e75-d56d-4996-8225-3b1c4dd37562" providerId="ADAL" clId="{6BE6ED2F-8109-42B9-95AC-932F87CBDE4C}" dt="2023-07-26T11:35:44.377" v="549" actId="478"/>
          <ac:spMkLst>
            <pc:docMk/>
            <pc:sldMk cId="2427072574" sldId="1759"/>
            <ac:spMk id="3" creationId="{B6FEE44D-352E-8630-04A3-835E61012DEC}"/>
          </ac:spMkLst>
        </pc:spChg>
        <pc:spChg chg="mod">
          <ac:chgData name="Jonathan Cooper" userId="51499e75-d56d-4996-8225-3b1c4dd37562" providerId="ADAL" clId="{6BE6ED2F-8109-42B9-95AC-932F87CBDE4C}" dt="2023-07-30T18:34:04.170" v="5665" actId="20577"/>
          <ac:spMkLst>
            <pc:docMk/>
            <pc:sldMk cId="2427072574" sldId="1759"/>
            <ac:spMk id="4" creationId="{3D6F7ADE-4C05-0D82-05F2-24D6DC027D3A}"/>
          </ac:spMkLst>
        </pc:spChg>
        <pc:spChg chg="del">
          <ac:chgData name="Jonathan Cooper" userId="51499e75-d56d-4996-8225-3b1c4dd37562" providerId="ADAL" clId="{6BE6ED2F-8109-42B9-95AC-932F87CBDE4C}" dt="2023-07-30T18:34:11.667" v="5666" actId="478"/>
          <ac:spMkLst>
            <pc:docMk/>
            <pc:sldMk cId="2427072574" sldId="1759"/>
            <ac:spMk id="7" creationId="{CF291E37-E5F1-76B5-5264-934D1A380AD1}"/>
          </ac:spMkLst>
        </pc:spChg>
        <pc:spChg chg="del">
          <ac:chgData name="Jonathan Cooper" userId="51499e75-d56d-4996-8225-3b1c4dd37562" providerId="ADAL" clId="{6BE6ED2F-8109-42B9-95AC-932F87CBDE4C}" dt="2023-07-30T18:34:11.667" v="5666" actId="478"/>
          <ac:spMkLst>
            <pc:docMk/>
            <pc:sldMk cId="2427072574" sldId="1759"/>
            <ac:spMk id="8" creationId="{16D308DA-8000-3812-B97A-C7A64DF70F19}"/>
          </ac:spMkLst>
        </pc:spChg>
        <pc:spChg chg="add mod">
          <ac:chgData name="Jonathan Cooper" userId="51499e75-d56d-4996-8225-3b1c4dd37562" providerId="ADAL" clId="{6BE6ED2F-8109-42B9-95AC-932F87CBDE4C}" dt="2023-07-26T11:35:46.565" v="550"/>
          <ac:spMkLst>
            <pc:docMk/>
            <pc:sldMk cId="2427072574" sldId="1759"/>
            <ac:spMk id="9" creationId="{C7F7A1AF-304F-4A86-F9DD-A917591C9276}"/>
          </ac:spMkLst>
        </pc:spChg>
        <pc:spChg chg="del">
          <ac:chgData name="Jonathan Cooper" userId="51499e75-d56d-4996-8225-3b1c4dd37562" providerId="ADAL" clId="{6BE6ED2F-8109-42B9-95AC-932F87CBDE4C}" dt="2023-07-30T18:34:11.667" v="5666" actId="478"/>
          <ac:spMkLst>
            <pc:docMk/>
            <pc:sldMk cId="2427072574" sldId="1759"/>
            <ac:spMk id="10" creationId="{A6C17C63-37CB-993D-D862-33AA3AB6743D}"/>
          </ac:spMkLst>
        </pc:spChg>
        <pc:spChg chg="del">
          <ac:chgData name="Jonathan Cooper" userId="51499e75-d56d-4996-8225-3b1c4dd37562" providerId="ADAL" clId="{6BE6ED2F-8109-42B9-95AC-932F87CBDE4C}" dt="2023-07-30T18:34:11.667" v="5666" actId="478"/>
          <ac:spMkLst>
            <pc:docMk/>
            <pc:sldMk cId="2427072574" sldId="1759"/>
            <ac:spMk id="12" creationId="{23B69935-0BD2-809E-B4AA-9464D1F6C47C}"/>
          </ac:spMkLst>
        </pc:spChg>
        <pc:spChg chg="del">
          <ac:chgData name="Jonathan Cooper" userId="51499e75-d56d-4996-8225-3b1c4dd37562" providerId="ADAL" clId="{6BE6ED2F-8109-42B9-95AC-932F87CBDE4C}" dt="2023-07-30T18:34:11.667" v="5666" actId="478"/>
          <ac:spMkLst>
            <pc:docMk/>
            <pc:sldMk cId="2427072574" sldId="1759"/>
            <ac:spMk id="13" creationId="{72D38F50-BF3B-FB6E-5974-4BDA3A92AE52}"/>
          </ac:spMkLst>
        </pc:spChg>
        <pc:spChg chg="del">
          <ac:chgData name="Jonathan Cooper" userId="51499e75-d56d-4996-8225-3b1c4dd37562" providerId="ADAL" clId="{6BE6ED2F-8109-42B9-95AC-932F87CBDE4C}" dt="2023-07-30T18:34:11.667" v="5666" actId="478"/>
          <ac:spMkLst>
            <pc:docMk/>
            <pc:sldMk cId="2427072574" sldId="1759"/>
            <ac:spMk id="15" creationId="{CFAE35CD-0F01-B0AE-6360-99EB373C35CC}"/>
          </ac:spMkLst>
        </pc:spChg>
        <pc:spChg chg="del">
          <ac:chgData name="Jonathan Cooper" userId="51499e75-d56d-4996-8225-3b1c4dd37562" providerId="ADAL" clId="{6BE6ED2F-8109-42B9-95AC-932F87CBDE4C}" dt="2023-07-30T18:34:11.667" v="5666" actId="478"/>
          <ac:spMkLst>
            <pc:docMk/>
            <pc:sldMk cId="2427072574" sldId="1759"/>
            <ac:spMk id="18" creationId="{BDA017C7-17B7-8F1D-C902-A09BD8A9DBAB}"/>
          </ac:spMkLst>
        </pc:spChg>
        <pc:spChg chg="del">
          <ac:chgData name="Jonathan Cooper" userId="51499e75-d56d-4996-8225-3b1c4dd37562" providerId="ADAL" clId="{6BE6ED2F-8109-42B9-95AC-932F87CBDE4C}" dt="2023-07-30T18:34:11.667" v="5666" actId="478"/>
          <ac:spMkLst>
            <pc:docMk/>
            <pc:sldMk cId="2427072574" sldId="1759"/>
            <ac:spMk id="20" creationId="{12B92BF3-3E47-E5AE-EA57-B2F0D1C78772}"/>
          </ac:spMkLst>
        </pc:spChg>
        <pc:spChg chg="del">
          <ac:chgData name="Jonathan Cooper" userId="51499e75-d56d-4996-8225-3b1c4dd37562" providerId="ADAL" clId="{6BE6ED2F-8109-42B9-95AC-932F87CBDE4C}" dt="2023-07-30T18:34:11.667" v="5666" actId="478"/>
          <ac:spMkLst>
            <pc:docMk/>
            <pc:sldMk cId="2427072574" sldId="1759"/>
            <ac:spMk id="21" creationId="{3751875D-3DA1-F469-2DC1-D8F02DE3D0B5}"/>
          </ac:spMkLst>
        </pc:spChg>
        <pc:spChg chg="del">
          <ac:chgData name="Jonathan Cooper" userId="51499e75-d56d-4996-8225-3b1c4dd37562" providerId="ADAL" clId="{6BE6ED2F-8109-42B9-95AC-932F87CBDE4C}" dt="2023-07-30T18:34:11.667" v="5666" actId="478"/>
          <ac:spMkLst>
            <pc:docMk/>
            <pc:sldMk cId="2427072574" sldId="1759"/>
            <ac:spMk id="22" creationId="{65DE86A4-65B2-021F-A35B-822E3199DC5E}"/>
          </ac:spMkLst>
        </pc:spChg>
        <pc:spChg chg="del mod">
          <ac:chgData name="Jonathan Cooper" userId="51499e75-d56d-4996-8225-3b1c4dd37562" providerId="ADAL" clId="{6BE6ED2F-8109-42B9-95AC-932F87CBDE4C}" dt="2023-07-30T18:34:11.667" v="5666" actId="478"/>
          <ac:spMkLst>
            <pc:docMk/>
            <pc:sldMk cId="2427072574" sldId="1759"/>
            <ac:spMk id="23" creationId="{D727E087-64F0-1542-80D0-085AD68BCC30}"/>
          </ac:spMkLst>
        </pc:spChg>
        <pc:spChg chg="add mod">
          <ac:chgData name="Jonathan Cooper" userId="51499e75-d56d-4996-8225-3b1c4dd37562" providerId="ADAL" clId="{6BE6ED2F-8109-42B9-95AC-932F87CBDE4C}" dt="2023-07-30T18:36:10.193" v="5679" actId="20577"/>
          <ac:spMkLst>
            <pc:docMk/>
            <pc:sldMk cId="2427072574" sldId="1759"/>
            <ac:spMk id="29" creationId="{E8C85B9C-DC57-C5BF-E9DA-9BDA66EDFA77}"/>
          </ac:spMkLst>
        </pc:spChg>
        <pc:spChg chg="add mod">
          <ac:chgData name="Jonathan Cooper" userId="51499e75-d56d-4996-8225-3b1c4dd37562" providerId="ADAL" clId="{6BE6ED2F-8109-42B9-95AC-932F87CBDE4C}" dt="2023-07-30T18:36:22.325" v="5681" actId="1076"/>
          <ac:spMkLst>
            <pc:docMk/>
            <pc:sldMk cId="2427072574" sldId="1759"/>
            <ac:spMk id="30" creationId="{798F8811-11DB-B0FC-203B-6BFC141D13DB}"/>
          </ac:spMkLst>
        </pc:spChg>
        <pc:spChg chg="add mod">
          <ac:chgData name="Jonathan Cooper" userId="51499e75-d56d-4996-8225-3b1c4dd37562" providerId="ADAL" clId="{6BE6ED2F-8109-42B9-95AC-932F87CBDE4C}" dt="2023-07-30T18:37:28.262" v="5692" actId="1076"/>
          <ac:spMkLst>
            <pc:docMk/>
            <pc:sldMk cId="2427072574" sldId="1759"/>
            <ac:spMk id="31" creationId="{AF9D7452-9943-38C5-8C23-83E751F4FEDA}"/>
          </ac:spMkLst>
        </pc:spChg>
        <pc:spChg chg="mod">
          <ac:chgData name="Jonathan Cooper" userId="51499e75-d56d-4996-8225-3b1c4dd37562" providerId="ADAL" clId="{6BE6ED2F-8109-42B9-95AC-932F87CBDE4C}" dt="2023-07-30T18:36:26.361" v="5683" actId="20577"/>
          <ac:spMkLst>
            <pc:docMk/>
            <pc:sldMk cId="2427072574" sldId="1759"/>
            <ac:spMk id="34" creationId="{18CEF4A5-41BE-99B9-62C7-B111417B40AF}"/>
          </ac:spMkLst>
        </pc:spChg>
        <pc:grpChg chg="del">
          <ac:chgData name="Jonathan Cooper" userId="51499e75-d56d-4996-8225-3b1c4dd37562" providerId="ADAL" clId="{6BE6ED2F-8109-42B9-95AC-932F87CBDE4C}" dt="2023-07-30T18:18:19.607" v="5217" actId="478"/>
          <ac:grpSpMkLst>
            <pc:docMk/>
            <pc:sldMk cId="2427072574" sldId="1759"/>
            <ac:grpSpMk id="19" creationId="{C0652365-D152-D651-04E1-F22D05D4F794}"/>
          </ac:grpSpMkLst>
        </pc:grpChg>
        <pc:picChg chg="add mod ord">
          <ac:chgData name="Jonathan Cooper" userId="51499e75-d56d-4996-8225-3b1c4dd37562" providerId="ADAL" clId="{6BE6ED2F-8109-42B9-95AC-932F87CBDE4C}" dt="2023-07-30T18:35:00.570" v="5673" actId="167"/>
          <ac:picMkLst>
            <pc:docMk/>
            <pc:sldMk cId="2427072574" sldId="1759"/>
            <ac:picMk id="14" creationId="{B5147414-03D2-3B43-94D5-1D09F7E2B350}"/>
          </ac:picMkLst>
        </pc:picChg>
        <pc:picChg chg="add mod ord">
          <ac:chgData name="Jonathan Cooper" userId="51499e75-d56d-4996-8225-3b1c4dd37562" providerId="ADAL" clId="{6BE6ED2F-8109-42B9-95AC-932F87CBDE4C}" dt="2023-07-30T18:35:00.570" v="5673" actId="167"/>
          <ac:picMkLst>
            <pc:docMk/>
            <pc:sldMk cId="2427072574" sldId="1759"/>
            <ac:picMk id="24" creationId="{B053C8FE-C90D-D301-5281-8ABA27865F7A}"/>
          </ac:picMkLst>
        </pc:picChg>
        <pc:picChg chg="add mod ord">
          <ac:chgData name="Jonathan Cooper" userId="51499e75-d56d-4996-8225-3b1c4dd37562" providerId="ADAL" clId="{6BE6ED2F-8109-42B9-95AC-932F87CBDE4C}" dt="2023-07-30T18:35:00.570" v="5673" actId="167"/>
          <ac:picMkLst>
            <pc:docMk/>
            <pc:sldMk cId="2427072574" sldId="1759"/>
            <ac:picMk id="26" creationId="{24B5AF1B-2D9F-C5D1-F12F-E7F3C287FA39}"/>
          </ac:picMkLst>
        </pc:picChg>
        <pc:picChg chg="add mod ord">
          <ac:chgData name="Jonathan Cooper" userId="51499e75-d56d-4996-8225-3b1c4dd37562" providerId="ADAL" clId="{6BE6ED2F-8109-42B9-95AC-932F87CBDE4C}" dt="2023-07-30T18:35:00.570" v="5673" actId="167"/>
          <ac:picMkLst>
            <pc:docMk/>
            <pc:sldMk cId="2427072574" sldId="1759"/>
            <ac:picMk id="28" creationId="{D1CAB5B4-3F2B-D423-02DA-38F6C54AB553}"/>
          </ac:picMkLst>
        </pc:picChg>
        <pc:picChg chg="del">
          <ac:chgData name="Jonathan Cooper" userId="51499e75-d56d-4996-8225-3b1c4dd37562" providerId="ADAL" clId="{6BE6ED2F-8109-42B9-95AC-932F87CBDE4C}" dt="2023-07-26T14:07:40.372" v="2645" actId="478"/>
          <ac:picMkLst>
            <pc:docMk/>
            <pc:sldMk cId="2427072574" sldId="1759"/>
            <ac:picMk id="1028" creationId="{125C640C-4A82-181D-92B9-53CD95EC81C3}"/>
          </ac:picMkLst>
        </pc:picChg>
        <pc:cxnChg chg="del">
          <ac:chgData name="Jonathan Cooper" userId="51499e75-d56d-4996-8225-3b1c4dd37562" providerId="ADAL" clId="{6BE6ED2F-8109-42B9-95AC-932F87CBDE4C}" dt="2023-07-30T18:34:11.667" v="5666" actId="478"/>
          <ac:cxnSpMkLst>
            <pc:docMk/>
            <pc:sldMk cId="2427072574" sldId="1759"/>
            <ac:cxnSpMk id="17" creationId="{F0829BD6-E4FB-9BE9-5BBF-FF8B5480E8DD}"/>
          </ac:cxnSpMkLst>
        </pc:cxnChg>
      </pc:sldChg>
      <pc:sldChg chg="addSp delSp modSp add del mod">
        <pc:chgData name="Jonathan Cooper" userId="51499e75-d56d-4996-8225-3b1c4dd37562" providerId="ADAL" clId="{6BE6ED2F-8109-42B9-95AC-932F87CBDE4C}" dt="2023-07-26T12:51:01.322" v="895" actId="47"/>
        <pc:sldMkLst>
          <pc:docMk/>
          <pc:sldMk cId="737287376" sldId="1760"/>
        </pc:sldMkLst>
        <pc:spChg chg="del">
          <ac:chgData name="Jonathan Cooper" userId="51499e75-d56d-4996-8225-3b1c4dd37562" providerId="ADAL" clId="{6BE6ED2F-8109-42B9-95AC-932F87CBDE4C}" dt="2023-07-26T11:36:05.817" v="555" actId="478"/>
          <ac:spMkLst>
            <pc:docMk/>
            <pc:sldMk cId="737287376" sldId="1760"/>
            <ac:spMk id="3" creationId="{B6FEE44D-352E-8630-04A3-835E61012DEC}"/>
          </ac:spMkLst>
        </pc:spChg>
        <pc:spChg chg="add mod">
          <ac:chgData name="Jonathan Cooper" userId="51499e75-d56d-4996-8225-3b1c4dd37562" providerId="ADAL" clId="{6BE6ED2F-8109-42B9-95AC-932F87CBDE4C}" dt="2023-07-26T11:36:07.478" v="556"/>
          <ac:spMkLst>
            <pc:docMk/>
            <pc:sldMk cId="737287376" sldId="1760"/>
            <ac:spMk id="7" creationId="{56A0EFF2-6367-E55F-5811-35C2AA6C519D}"/>
          </ac:spMkLst>
        </pc:spChg>
      </pc:sldChg>
      <pc:sldChg chg="addSp delSp modSp add mod">
        <pc:chgData name="Jonathan Cooper" userId="51499e75-d56d-4996-8225-3b1c4dd37562" providerId="ADAL" clId="{6BE6ED2F-8109-42B9-95AC-932F87CBDE4C}" dt="2023-07-26T11:34:52.884" v="536"/>
        <pc:sldMkLst>
          <pc:docMk/>
          <pc:sldMk cId="3874400792" sldId="1761"/>
        </pc:sldMkLst>
        <pc:spChg chg="del">
          <ac:chgData name="Jonathan Cooper" userId="51499e75-d56d-4996-8225-3b1c4dd37562" providerId="ADAL" clId="{6BE6ED2F-8109-42B9-95AC-932F87CBDE4C}" dt="2023-07-26T11:27:56.475" v="486" actId="478"/>
          <ac:spMkLst>
            <pc:docMk/>
            <pc:sldMk cId="3874400792" sldId="1761"/>
            <ac:spMk id="3" creationId="{0EC23D0E-643B-76E8-93E3-682FEAF9BCAE}"/>
          </ac:spMkLst>
        </pc:spChg>
        <pc:spChg chg="add mod">
          <ac:chgData name="Jonathan Cooper" userId="51499e75-d56d-4996-8225-3b1c4dd37562" providerId="ADAL" clId="{6BE6ED2F-8109-42B9-95AC-932F87CBDE4C}" dt="2023-07-26T11:34:52.884" v="536"/>
          <ac:spMkLst>
            <pc:docMk/>
            <pc:sldMk cId="3874400792" sldId="1761"/>
            <ac:spMk id="4" creationId="{09D2D0BF-EFC1-50AB-011E-D339A7067CA2}"/>
          </ac:spMkLst>
        </pc:spChg>
      </pc:sldChg>
      <pc:sldChg chg="addSp delSp modSp add mod">
        <pc:chgData name="Jonathan Cooper" userId="51499e75-d56d-4996-8225-3b1c4dd37562" providerId="ADAL" clId="{6BE6ED2F-8109-42B9-95AC-932F87CBDE4C}" dt="2023-07-30T17:13:42.663" v="4415" actId="20577"/>
        <pc:sldMkLst>
          <pc:docMk/>
          <pc:sldMk cId="364950090" sldId="1762"/>
        </pc:sldMkLst>
        <pc:spChg chg="mod">
          <ac:chgData name="Jonathan Cooper" userId="51499e75-d56d-4996-8225-3b1c4dd37562" providerId="ADAL" clId="{6BE6ED2F-8109-42B9-95AC-932F87CBDE4C}" dt="2023-07-30T17:08:34.095" v="4392" actId="20577"/>
          <ac:spMkLst>
            <pc:docMk/>
            <pc:sldMk cId="364950090" sldId="1762"/>
            <ac:spMk id="4" creationId="{3D6F7ADE-4C05-0D82-05F2-24D6DC027D3A}"/>
          </ac:spMkLst>
        </pc:spChg>
        <pc:spChg chg="mod">
          <ac:chgData name="Jonathan Cooper" userId="51499e75-d56d-4996-8225-3b1c4dd37562" providerId="ADAL" clId="{6BE6ED2F-8109-42B9-95AC-932F87CBDE4C}" dt="2023-07-30T17:13:42.663" v="4415" actId="20577"/>
          <ac:spMkLst>
            <pc:docMk/>
            <pc:sldMk cId="364950090" sldId="1762"/>
            <ac:spMk id="5" creationId="{8245BD72-7034-4097-BF39-B9F20A32718B}"/>
          </ac:spMkLst>
        </pc:spChg>
        <pc:spChg chg="mod">
          <ac:chgData name="Jonathan Cooper" userId="51499e75-d56d-4996-8225-3b1c4dd37562" providerId="ADAL" clId="{6BE6ED2F-8109-42B9-95AC-932F87CBDE4C}" dt="2023-07-30T17:06:21.154" v="4354" actId="1076"/>
          <ac:spMkLst>
            <pc:docMk/>
            <pc:sldMk cId="364950090" sldId="1762"/>
            <ac:spMk id="11" creationId="{403764A5-547A-2696-6034-50B6C5D89530}"/>
          </ac:spMkLst>
        </pc:spChg>
        <pc:spChg chg="add mod">
          <ac:chgData name="Jonathan Cooper" userId="51499e75-d56d-4996-8225-3b1c4dd37562" providerId="ADAL" clId="{6BE6ED2F-8109-42B9-95AC-932F87CBDE4C}" dt="2023-07-30T17:02:10.038" v="4335" actId="20577"/>
          <ac:spMkLst>
            <pc:docMk/>
            <pc:sldMk cId="364950090" sldId="1762"/>
            <ac:spMk id="17" creationId="{D74D5C53-4D86-0587-122A-1240B0DC7CFF}"/>
          </ac:spMkLst>
        </pc:spChg>
        <pc:spChg chg="del">
          <ac:chgData name="Jonathan Cooper" userId="51499e75-d56d-4996-8225-3b1c4dd37562" providerId="ADAL" clId="{6BE6ED2F-8109-42B9-95AC-932F87CBDE4C}" dt="2023-07-30T17:01:37.991" v="4330" actId="478"/>
          <ac:spMkLst>
            <pc:docMk/>
            <pc:sldMk cId="364950090" sldId="1762"/>
            <ac:spMk id="24" creationId="{F61EA3BA-8B3F-8442-ED0E-71E5B72FA53E}"/>
          </ac:spMkLst>
        </pc:spChg>
        <pc:spChg chg="del">
          <ac:chgData name="Jonathan Cooper" userId="51499e75-d56d-4996-8225-3b1c4dd37562" providerId="ADAL" clId="{6BE6ED2F-8109-42B9-95AC-932F87CBDE4C}" dt="2023-07-30T17:01:37.991" v="4330" actId="478"/>
          <ac:spMkLst>
            <pc:docMk/>
            <pc:sldMk cId="364950090" sldId="1762"/>
            <ac:spMk id="25" creationId="{02EC8A44-EEDF-9C15-2D55-4A535877412A}"/>
          </ac:spMkLst>
        </pc:spChg>
        <pc:spChg chg="del">
          <ac:chgData name="Jonathan Cooper" userId="51499e75-d56d-4996-8225-3b1c4dd37562" providerId="ADAL" clId="{6BE6ED2F-8109-42B9-95AC-932F87CBDE4C}" dt="2023-07-30T17:01:37.991" v="4330" actId="478"/>
          <ac:spMkLst>
            <pc:docMk/>
            <pc:sldMk cId="364950090" sldId="1762"/>
            <ac:spMk id="26" creationId="{423CA10A-D035-986C-C9E4-91CF88E9C4D9}"/>
          </ac:spMkLst>
        </pc:spChg>
        <pc:spChg chg="del">
          <ac:chgData name="Jonathan Cooper" userId="51499e75-d56d-4996-8225-3b1c4dd37562" providerId="ADAL" clId="{6BE6ED2F-8109-42B9-95AC-932F87CBDE4C}" dt="2023-07-30T17:01:37.991" v="4330" actId="478"/>
          <ac:spMkLst>
            <pc:docMk/>
            <pc:sldMk cId="364950090" sldId="1762"/>
            <ac:spMk id="27" creationId="{510E576E-8784-34BA-9643-A99D9FF4CD73}"/>
          </ac:spMkLst>
        </pc:spChg>
        <pc:spChg chg="add mod">
          <ac:chgData name="Jonathan Cooper" userId="51499e75-d56d-4996-8225-3b1c4dd37562" providerId="ADAL" clId="{6BE6ED2F-8109-42B9-95AC-932F87CBDE4C}" dt="2023-07-30T17:08:03.991" v="4375" actId="1076"/>
          <ac:spMkLst>
            <pc:docMk/>
            <pc:sldMk cId="364950090" sldId="1762"/>
            <ac:spMk id="36" creationId="{EFB37FFE-79C0-DA06-F111-846A6FFF69F0}"/>
          </ac:spMkLst>
        </pc:spChg>
        <pc:spChg chg="add mod">
          <ac:chgData name="Jonathan Cooper" userId="51499e75-d56d-4996-8225-3b1c4dd37562" providerId="ADAL" clId="{6BE6ED2F-8109-42B9-95AC-932F87CBDE4C}" dt="2023-07-30T17:07:51.866" v="4372" actId="1076"/>
          <ac:spMkLst>
            <pc:docMk/>
            <pc:sldMk cId="364950090" sldId="1762"/>
            <ac:spMk id="37" creationId="{612E6CAF-932B-7D29-1F99-190FFC4B9D1B}"/>
          </ac:spMkLst>
        </pc:spChg>
        <pc:spChg chg="add mod">
          <ac:chgData name="Jonathan Cooper" userId="51499e75-d56d-4996-8225-3b1c4dd37562" providerId="ADAL" clId="{6BE6ED2F-8109-42B9-95AC-932F87CBDE4C}" dt="2023-07-30T17:07:24.854" v="4369" actId="1076"/>
          <ac:spMkLst>
            <pc:docMk/>
            <pc:sldMk cId="364950090" sldId="1762"/>
            <ac:spMk id="38" creationId="{DEAA228D-BF36-B0AE-30B1-A93626ACA354}"/>
          </ac:spMkLst>
        </pc:spChg>
        <pc:grpChg chg="del">
          <ac:chgData name="Jonathan Cooper" userId="51499e75-d56d-4996-8225-3b1c4dd37562" providerId="ADAL" clId="{6BE6ED2F-8109-42B9-95AC-932F87CBDE4C}" dt="2023-07-30T16:52:37.977" v="3949" actId="478"/>
          <ac:grpSpMkLst>
            <pc:docMk/>
            <pc:sldMk cId="364950090" sldId="1762"/>
            <ac:grpSpMk id="18" creationId="{3CA81F4B-575A-7DFB-E9A0-B7B97F8013F1}"/>
          </ac:grpSpMkLst>
        </pc:grpChg>
        <pc:picChg chg="del">
          <ac:chgData name="Jonathan Cooper" userId="51499e75-d56d-4996-8225-3b1c4dd37562" providerId="ADAL" clId="{6BE6ED2F-8109-42B9-95AC-932F87CBDE4C}" dt="2023-07-30T16:52:40.121" v="3950" actId="478"/>
          <ac:picMkLst>
            <pc:docMk/>
            <pc:sldMk cId="364950090" sldId="1762"/>
            <ac:picMk id="3" creationId="{94A37B21-564E-DE90-578C-D556EC3803CE}"/>
          </ac:picMkLst>
        </pc:picChg>
        <pc:picChg chg="add del mod ord">
          <ac:chgData name="Jonathan Cooper" userId="51499e75-d56d-4996-8225-3b1c4dd37562" providerId="ADAL" clId="{6BE6ED2F-8109-42B9-95AC-932F87CBDE4C}" dt="2023-07-30T17:07:35.685" v="4371" actId="1076"/>
          <ac:picMkLst>
            <pc:docMk/>
            <pc:sldMk cId="364950090" sldId="1762"/>
            <ac:picMk id="8" creationId="{86C2EB18-AF44-7116-397C-9C0770060E8B}"/>
          </ac:picMkLst>
        </pc:picChg>
        <pc:picChg chg="del">
          <ac:chgData name="Jonathan Cooper" userId="51499e75-d56d-4996-8225-3b1c4dd37562" providerId="ADAL" clId="{6BE6ED2F-8109-42B9-95AC-932F87CBDE4C}" dt="2023-07-30T16:52:36.914" v="3948" actId="478"/>
          <ac:picMkLst>
            <pc:docMk/>
            <pc:sldMk cId="364950090" sldId="1762"/>
            <ac:picMk id="9" creationId="{DBDF51CF-EAB0-9278-C40A-D9B01A674D49}"/>
          </ac:picMkLst>
        </pc:picChg>
        <pc:picChg chg="del">
          <ac:chgData name="Jonathan Cooper" userId="51499e75-d56d-4996-8225-3b1c4dd37562" providerId="ADAL" clId="{6BE6ED2F-8109-42B9-95AC-932F87CBDE4C}" dt="2023-07-30T16:52:35.625" v="3947" actId="478"/>
          <ac:picMkLst>
            <pc:docMk/>
            <pc:sldMk cId="364950090" sldId="1762"/>
            <ac:picMk id="10" creationId="{81769F91-973D-5B44-F728-CCAEF8BDB810}"/>
          </ac:picMkLst>
        </pc:picChg>
        <pc:picChg chg="add mod ord">
          <ac:chgData name="Jonathan Cooper" userId="51499e75-d56d-4996-8225-3b1c4dd37562" providerId="ADAL" clId="{6BE6ED2F-8109-42B9-95AC-932F87CBDE4C}" dt="2023-07-30T17:05:53.961" v="4350" actId="167"/>
          <ac:picMkLst>
            <pc:docMk/>
            <pc:sldMk cId="364950090" sldId="1762"/>
            <ac:picMk id="15" creationId="{79DF7F4D-083E-974A-E886-D63FD2C1D650}"/>
          </ac:picMkLst>
        </pc:picChg>
        <pc:picChg chg="del">
          <ac:chgData name="Jonathan Cooper" userId="51499e75-d56d-4996-8225-3b1c4dd37562" providerId="ADAL" clId="{6BE6ED2F-8109-42B9-95AC-932F87CBDE4C}" dt="2023-07-30T16:52:33.928" v="3946" actId="478"/>
          <ac:picMkLst>
            <pc:docMk/>
            <pc:sldMk cId="364950090" sldId="1762"/>
            <ac:picMk id="20" creationId="{847C0EEA-E478-688F-3D85-80EEFB5CD060}"/>
          </ac:picMkLst>
        </pc:picChg>
        <pc:picChg chg="del">
          <ac:chgData name="Jonathan Cooper" userId="51499e75-d56d-4996-8225-3b1c4dd37562" providerId="ADAL" clId="{6BE6ED2F-8109-42B9-95AC-932F87CBDE4C}" dt="2023-07-30T16:52:32.711" v="3945" actId="478"/>
          <ac:picMkLst>
            <pc:docMk/>
            <pc:sldMk cId="364950090" sldId="1762"/>
            <ac:picMk id="22" creationId="{E8B4EB77-1BD4-A68B-1BE2-7B9C261217AC}"/>
          </ac:picMkLst>
        </pc:picChg>
        <pc:picChg chg="add mod ord">
          <ac:chgData name="Jonathan Cooper" userId="51499e75-d56d-4996-8225-3b1c4dd37562" providerId="ADAL" clId="{6BE6ED2F-8109-42B9-95AC-932F87CBDE4C}" dt="2023-07-30T17:05:53.961" v="4350" actId="167"/>
          <ac:picMkLst>
            <pc:docMk/>
            <pc:sldMk cId="364950090" sldId="1762"/>
            <ac:picMk id="23" creationId="{0E379D94-47FA-6C02-DAE2-7C3BA28872CA}"/>
          </ac:picMkLst>
        </pc:picChg>
        <pc:picChg chg="add mod ord">
          <ac:chgData name="Jonathan Cooper" userId="51499e75-d56d-4996-8225-3b1c4dd37562" providerId="ADAL" clId="{6BE6ED2F-8109-42B9-95AC-932F87CBDE4C}" dt="2023-07-30T17:05:53.961" v="4350" actId="167"/>
          <ac:picMkLst>
            <pc:docMk/>
            <pc:sldMk cId="364950090" sldId="1762"/>
            <ac:picMk id="29" creationId="{B2D53698-5A81-D55B-43E5-49D2AAD33981}"/>
          </ac:picMkLst>
        </pc:picChg>
        <pc:picChg chg="add del mod">
          <ac:chgData name="Jonathan Cooper" userId="51499e75-d56d-4996-8225-3b1c4dd37562" providerId="ADAL" clId="{6BE6ED2F-8109-42B9-95AC-932F87CBDE4C}" dt="2023-07-30T17:06:27.770" v="4356" actId="478"/>
          <ac:picMkLst>
            <pc:docMk/>
            <pc:sldMk cId="364950090" sldId="1762"/>
            <ac:picMk id="32" creationId="{7EB9286D-462B-5820-2C62-56E115FDEC82}"/>
          </ac:picMkLst>
        </pc:picChg>
        <pc:picChg chg="add del mod">
          <ac:chgData name="Jonathan Cooper" userId="51499e75-d56d-4996-8225-3b1c4dd37562" providerId="ADAL" clId="{6BE6ED2F-8109-42B9-95AC-932F87CBDE4C}" dt="2023-07-30T17:06:27.770" v="4356" actId="478"/>
          <ac:picMkLst>
            <pc:docMk/>
            <pc:sldMk cId="364950090" sldId="1762"/>
            <ac:picMk id="33" creationId="{273143F7-A87D-864C-3F99-DB699B6754BF}"/>
          </ac:picMkLst>
        </pc:picChg>
        <pc:picChg chg="add del mod">
          <ac:chgData name="Jonathan Cooper" userId="51499e75-d56d-4996-8225-3b1c4dd37562" providerId="ADAL" clId="{6BE6ED2F-8109-42B9-95AC-932F87CBDE4C}" dt="2023-07-30T17:06:42.026" v="4361" actId="478"/>
          <ac:picMkLst>
            <pc:docMk/>
            <pc:sldMk cId="364950090" sldId="1762"/>
            <ac:picMk id="34" creationId="{854A4952-3FC7-8567-6861-C431FF17FD16}"/>
          </ac:picMkLst>
        </pc:picChg>
        <pc:picChg chg="add del mod">
          <ac:chgData name="Jonathan Cooper" userId="51499e75-d56d-4996-8225-3b1c4dd37562" providerId="ADAL" clId="{6BE6ED2F-8109-42B9-95AC-932F87CBDE4C}" dt="2023-07-30T17:06:40.974" v="4360" actId="478"/>
          <ac:picMkLst>
            <pc:docMk/>
            <pc:sldMk cId="364950090" sldId="1762"/>
            <ac:picMk id="35" creationId="{1846823A-4B8C-84F1-5367-8BC7C40838A8}"/>
          </ac:picMkLst>
        </pc:picChg>
        <pc:cxnChg chg="mod">
          <ac:chgData name="Jonathan Cooper" userId="51499e75-d56d-4996-8225-3b1c4dd37562" providerId="ADAL" clId="{6BE6ED2F-8109-42B9-95AC-932F87CBDE4C}" dt="2023-07-30T17:06:09.686" v="4352" actId="14100"/>
          <ac:cxnSpMkLst>
            <pc:docMk/>
            <pc:sldMk cId="364950090" sldId="1762"/>
            <ac:cxnSpMk id="16" creationId="{F1AD9F54-F25D-ED9B-796D-8A726A2F37E3}"/>
          </ac:cxnSpMkLst>
        </pc:cxnChg>
        <pc:cxnChg chg="del">
          <ac:chgData name="Jonathan Cooper" userId="51499e75-d56d-4996-8225-3b1c4dd37562" providerId="ADAL" clId="{6BE6ED2F-8109-42B9-95AC-932F87CBDE4C}" dt="2023-07-30T17:06:12.302" v="4353" actId="478"/>
          <ac:cxnSpMkLst>
            <pc:docMk/>
            <pc:sldMk cId="364950090" sldId="1762"/>
            <ac:cxnSpMk id="19" creationId="{C0C1760F-C736-B4BF-7D4A-7D83606829AE}"/>
          </ac:cxnSpMkLst>
        </pc:cxnChg>
        <pc:cxnChg chg="add mod">
          <ac:chgData name="Jonathan Cooper" userId="51499e75-d56d-4996-8225-3b1c4dd37562" providerId="ADAL" clId="{6BE6ED2F-8109-42B9-95AC-932F87CBDE4C}" dt="2023-07-30T17:08:25.010" v="4377" actId="14100"/>
          <ac:cxnSpMkLst>
            <pc:docMk/>
            <pc:sldMk cId="364950090" sldId="1762"/>
            <ac:cxnSpMk id="21" creationId="{7D2A6BFD-3619-29C6-E084-CE9296C0990E}"/>
          </ac:cxnSpMkLst>
        </pc:cxnChg>
        <pc:cxnChg chg="del">
          <ac:chgData name="Jonathan Cooper" userId="51499e75-d56d-4996-8225-3b1c4dd37562" providerId="ADAL" clId="{6BE6ED2F-8109-42B9-95AC-932F87CBDE4C}" dt="2023-07-30T17:01:43.811" v="4331" actId="478"/>
          <ac:cxnSpMkLst>
            <pc:docMk/>
            <pc:sldMk cId="364950090" sldId="1762"/>
            <ac:cxnSpMk id="28" creationId="{6C47E37D-648B-5110-AB67-B697B836E611}"/>
          </ac:cxnSpMkLst>
        </pc:cxnChg>
      </pc:sldChg>
      <pc:sldChg chg="add del">
        <pc:chgData name="Jonathan Cooper" userId="51499e75-d56d-4996-8225-3b1c4dd37562" providerId="ADAL" clId="{6BE6ED2F-8109-42B9-95AC-932F87CBDE4C}" dt="2023-07-26T11:28:49.110" v="489" actId="47"/>
        <pc:sldMkLst>
          <pc:docMk/>
          <pc:sldMk cId="3255286674" sldId="1762"/>
        </pc:sldMkLst>
      </pc:sldChg>
      <pc:sldChg chg="add del">
        <pc:chgData name="Jonathan Cooper" userId="51499e75-d56d-4996-8225-3b1c4dd37562" providerId="ADAL" clId="{6BE6ED2F-8109-42B9-95AC-932F87CBDE4C}" dt="2023-07-26T11:28:49.110" v="489" actId="47"/>
        <pc:sldMkLst>
          <pc:docMk/>
          <pc:sldMk cId="3675930673" sldId="1763"/>
        </pc:sldMkLst>
      </pc:sldChg>
      <pc:sldChg chg="add del">
        <pc:chgData name="Jonathan Cooper" userId="51499e75-d56d-4996-8225-3b1c4dd37562" providerId="ADAL" clId="{6BE6ED2F-8109-42B9-95AC-932F87CBDE4C}" dt="2023-07-26T11:28:49.110" v="489" actId="47"/>
        <pc:sldMkLst>
          <pc:docMk/>
          <pc:sldMk cId="3251145951" sldId="1764"/>
        </pc:sldMkLst>
      </pc:sldChg>
      <pc:sldChg chg="add del">
        <pc:chgData name="Jonathan Cooper" userId="51499e75-d56d-4996-8225-3b1c4dd37562" providerId="ADAL" clId="{6BE6ED2F-8109-42B9-95AC-932F87CBDE4C}" dt="2023-07-26T11:28:49.110" v="489" actId="47"/>
        <pc:sldMkLst>
          <pc:docMk/>
          <pc:sldMk cId="1929601522" sldId="1765"/>
        </pc:sldMkLst>
      </pc:sldChg>
      <pc:sldChg chg="add del">
        <pc:chgData name="Jonathan Cooper" userId="51499e75-d56d-4996-8225-3b1c4dd37562" providerId="ADAL" clId="{6BE6ED2F-8109-42B9-95AC-932F87CBDE4C}" dt="2023-07-26T11:28:49.110" v="489" actId="47"/>
        <pc:sldMkLst>
          <pc:docMk/>
          <pc:sldMk cId="3562389255" sldId="1766"/>
        </pc:sldMkLst>
      </pc:sldChg>
      <pc:sldChg chg="add del">
        <pc:chgData name="Jonathan Cooper" userId="51499e75-d56d-4996-8225-3b1c4dd37562" providerId="ADAL" clId="{6BE6ED2F-8109-42B9-95AC-932F87CBDE4C}" dt="2023-07-26T11:28:49.110" v="489" actId="47"/>
        <pc:sldMkLst>
          <pc:docMk/>
          <pc:sldMk cId="598859591" sldId="1767"/>
        </pc:sldMkLst>
      </pc:sldChg>
      <pc:sldChg chg="add del">
        <pc:chgData name="Jonathan Cooper" userId="51499e75-d56d-4996-8225-3b1c4dd37562" providerId="ADAL" clId="{6BE6ED2F-8109-42B9-95AC-932F87CBDE4C}" dt="2023-07-26T11:28:49.110" v="489" actId="47"/>
        <pc:sldMkLst>
          <pc:docMk/>
          <pc:sldMk cId="1826926718" sldId="1768"/>
        </pc:sldMkLst>
      </pc:sldChg>
      <pc:sldChg chg="add del">
        <pc:chgData name="Jonathan Cooper" userId="51499e75-d56d-4996-8225-3b1c4dd37562" providerId="ADAL" clId="{6BE6ED2F-8109-42B9-95AC-932F87CBDE4C}" dt="2023-07-26T11:28:49.110" v="489" actId="47"/>
        <pc:sldMkLst>
          <pc:docMk/>
          <pc:sldMk cId="2049427614" sldId="1769"/>
        </pc:sldMkLst>
      </pc:sldChg>
      <pc:sldChg chg="add del">
        <pc:chgData name="Jonathan Cooper" userId="51499e75-d56d-4996-8225-3b1c4dd37562" providerId="ADAL" clId="{6BE6ED2F-8109-42B9-95AC-932F87CBDE4C}" dt="2023-07-26T11:28:49.110" v="489" actId="47"/>
        <pc:sldMkLst>
          <pc:docMk/>
          <pc:sldMk cId="188395318" sldId="1770"/>
        </pc:sldMkLst>
      </pc:sldChg>
      <pc:sldChg chg="add del">
        <pc:chgData name="Jonathan Cooper" userId="51499e75-d56d-4996-8225-3b1c4dd37562" providerId="ADAL" clId="{6BE6ED2F-8109-42B9-95AC-932F87CBDE4C}" dt="2023-07-26T11:28:15.757" v="488" actId="47"/>
        <pc:sldMkLst>
          <pc:docMk/>
          <pc:sldMk cId="3592178443" sldId="1771"/>
        </pc:sldMkLst>
      </pc:sldChg>
      <pc:sldChg chg="add del">
        <pc:chgData name="Jonathan Cooper" userId="51499e75-d56d-4996-8225-3b1c4dd37562" providerId="ADAL" clId="{6BE6ED2F-8109-42B9-95AC-932F87CBDE4C}" dt="2023-07-26T11:28:15.757" v="488" actId="47"/>
        <pc:sldMkLst>
          <pc:docMk/>
          <pc:sldMk cId="653862381" sldId="1772"/>
        </pc:sldMkLst>
      </pc:sldChg>
      <pc:sldChg chg="add del">
        <pc:chgData name="Jonathan Cooper" userId="51499e75-d56d-4996-8225-3b1c4dd37562" providerId="ADAL" clId="{6BE6ED2F-8109-42B9-95AC-932F87CBDE4C}" dt="2023-07-26T11:28:15.757" v="488" actId="47"/>
        <pc:sldMkLst>
          <pc:docMk/>
          <pc:sldMk cId="2838166773" sldId="1773"/>
        </pc:sldMkLst>
      </pc:sldChg>
      <pc:sldChg chg="add del">
        <pc:chgData name="Jonathan Cooper" userId="51499e75-d56d-4996-8225-3b1c4dd37562" providerId="ADAL" clId="{6BE6ED2F-8109-42B9-95AC-932F87CBDE4C}" dt="2023-07-26T11:28:15.757" v="488" actId="47"/>
        <pc:sldMkLst>
          <pc:docMk/>
          <pc:sldMk cId="1811697039" sldId="1774"/>
        </pc:sldMkLst>
      </pc:sldChg>
      <pc:sldChg chg="add del">
        <pc:chgData name="Jonathan Cooper" userId="51499e75-d56d-4996-8225-3b1c4dd37562" providerId="ADAL" clId="{6BE6ED2F-8109-42B9-95AC-932F87CBDE4C}" dt="2023-07-26T11:28:15.757" v="488" actId="47"/>
        <pc:sldMkLst>
          <pc:docMk/>
          <pc:sldMk cId="1498990383" sldId="1775"/>
        </pc:sldMkLst>
      </pc:sldChg>
      <pc:sldChg chg="add del">
        <pc:chgData name="Jonathan Cooper" userId="51499e75-d56d-4996-8225-3b1c4dd37562" providerId="ADAL" clId="{6BE6ED2F-8109-42B9-95AC-932F87CBDE4C}" dt="2023-07-26T11:28:15.757" v="488" actId="47"/>
        <pc:sldMkLst>
          <pc:docMk/>
          <pc:sldMk cId="725167482" sldId="1776"/>
        </pc:sldMkLst>
      </pc:sldChg>
      <pc:sldChg chg="add del">
        <pc:chgData name="Jonathan Cooper" userId="51499e75-d56d-4996-8225-3b1c4dd37562" providerId="ADAL" clId="{6BE6ED2F-8109-42B9-95AC-932F87CBDE4C}" dt="2023-07-26T11:28:15.757" v="488" actId="47"/>
        <pc:sldMkLst>
          <pc:docMk/>
          <pc:sldMk cId="3659984434" sldId="1777"/>
        </pc:sldMkLst>
      </pc:sldChg>
      <pc:sldChg chg="add del">
        <pc:chgData name="Jonathan Cooper" userId="51499e75-d56d-4996-8225-3b1c4dd37562" providerId="ADAL" clId="{6BE6ED2F-8109-42B9-95AC-932F87CBDE4C}" dt="2023-07-26T11:28:15.757" v="488" actId="47"/>
        <pc:sldMkLst>
          <pc:docMk/>
          <pc:sldMk cId="3892819302" sldId="1778"/>
        </pc:sldMkLst>
      </pc:sldChg>
      <pc:sldChg chg="add del">
        <pc:chgData name="Jonathan Cooper" userId="51499e75-d56d-4996-8225-3b1c4dd37562" providerId="ADAL" clId="{6BE6ED2F-8109-42B9-95AC-932F87CBDE4C}" dt="2023-07-26T11:28:15.757" v="488" actId="47"/>
        <pc:sldMkLst>
          <pc:docMk/>
          <pc:sldMk cId="3552461226" sldId="1779"/>
        </pc:sldMkLst>
      </pc:sldChg>
      <pc:sldChg chg="add del">
        <pc:chgData name="Jonathan Cooper" userId="51499e75-d56d-4996-8225-3b1c4dd37562" providerId="ADAL" clId="{6BE6ED2F-8109-42B9-95AC-932F87CBDE4C}" dt="2023-07-26T11:28:15.757" v="488" actId="47"/>
        <pc:sldMkLst>
          <pc:docMk/>
          <pc:sldMk cId="920538942" sldId="1780"/>
        </pc:sldMkLst>
      </pc:sldChg>
    </pc:docChg>
  </pc:docChgLst>
  <pc:docChgLst>
    <pc:chgData name="Jonathan Cooper" userId="S::jonathan.cooper@seasofsolutions.com::51499e75-d56d-4996-8225-3b1c4dd37562" providerId="AD" clId="Web-{A0945232-C470-BFD8-5A8A-06DBFBD7A0CA}"/>
    <pc:docChg chg="addSld modSld modSection">
      <pc:chgData name="Jonathan Cooper" userId="S::jonathan.cooper@seasofsolutions.com::51499e75-d56d-4996-8225-3b1c4dd37562" providerId="AD" clId="Web-{A0945232-C470-BFD8-5A8A-06DBFBD7A0CA}" dt="2024-01-10T16:08:55.971" v="398" actId="14100"/>
      <pc:docMkLst>
        <pc:docMk/>
      </pc:docMkLst>
      <pc:sldChg chg="modSp">
        <pc:chgData name="Jonathan Cooper" userId="S::jonathan.cooper@seasofsolutions.com::51499e75-d56d-4996-8225-3b1c4dd37562" providerId="AD" clId="Web-{A0945232-C470-BFD8-5A8A-06DBFBD7A0CA}" dt="2024-01-10T15:55:49.033" v="45" actId="20577"/>
        <pc:sldMkLst>
          <pc:docMk/>
          <pc:sldMk cId="3966671733" sldId="1752"/>
        </pc:sldMkLst>
        <pc:spChg chg="mod">
          <ac:chgData name="Jonathan Cooper" userId="S::jonathan.cooper@seasofsolutions.com::51499e75-d56d-4996-8225-3b1c4dd37562" providerId="AD" clId="Web-{A0945232-C470-BFD8-5A8A-06DBFBD7A0CA}" dt="2024-01-10T15:55:49.033" v="45" actId="20577"/>
          <ac:spMkLst>
            <pc:docMk/>
            <pc:sldMk cId="3966671733" sldId="1752"/>
            <ac:spMk id="4" creationId="{3D6F7ADE-4C05-0D82-05F2-24D6DC027D3A}"/>
          </ac:spMkLst>
        </pc:spChg>
      </pc:sldChg>
      <pc:sldChg chg="delSp modSp">
        <pc:chgData name="Jonathan Cooper" userId="S::jonathan.cooper@seasofsolutions.com::51499e75-d56d-4996-8225-3b1c4dd37562" providerId="AD" clId="Web-{A0945232-C470-BFD8-5A8A-06DBFBD7A0CA}" dt="2024-01-10T16:03:25.014" v="243" actId="20577"/>
        <pc:sldMkLst>
          <pc:docMk/>
          <pc:sldMk cId="201237743" sldId="1754"/>
        </pc:sldMkLst>
        <pc:spChg chg="mod">
          <ac:chgData name="Jonathan Cooper" userId="S::jonathan.cooper@seasofsolutions.com::51499e75-d56d-4996-8225-3b1c4dd37562" providerId="AD" clId="Web-{A0945232-C470-BFD8-5A8A-06DBFBD7A0CA}" dt="2024-01-10T16:02:20.916" v="230" actId="14100"/>
          <ac:spMkLst>
            <pc:docMk/>
            <pc:sldMk cId="201237743" sldId="1754"/>
            <ac:spMk id="4" creationId="{3D6F7ADE-4C05-0D82-05F2-24D6DC027D3A}"/>
          </ac:spMkLst>
        </pc:spChg>
        <pc:spChg chg="mod">
          <ac:chgData name="Jonathan Cooper" userId="S::jonathan.cooper@seasofsolutions.com::51499e75-d56d-4996-8225-3b1c4dd37562" providerId="AD" clId="Web-{A0945232-C470-BFD8-5A8A-06DBFBD7A0CA}" dt="2024-01-10T16:03:25.014" v="243" actId="20577"/>
          <ac:spMkLst>
            <pc:docMk/>
            <pc:sldMk cId="201237743" sldId="1754"/>
            <ac:spMk id="5" creationId="{8245BD72-7034-4097-BF39-B9F20A32718B}"/>
          </ac:spMkLst>
        </pc:spChg>
        <pc:grpChg chg="del">
          <ac:chgData name="Jonathan Cooper" userId="S::jonathan.cooper@seasofsolutions.com::51499e75-d56d-4996-8225-3b1c4dd37562" providerId="AD" clId="Web-{A0945232-C470-BFD8-5A8A-06DBFBD7A0CA}" dt="2024-01-10T15:58:32.278" v="120"/>
          <ac:grpSpMkLst>
            <pc:docMk/>
            <pc:sldMk cId="201237743" sldId="1754"/>
            <ac:grpSpMk id="37" creationId="{8991AC1A-E638-7003-31B2-7A9A331B310F}"/>
          </ac:grpSpMkLst>
        </pc:grpChg>
        <pc:grpChg chg="del">
          <ac:chgData name="Jonathan Cooper" userId="S::jonathan.cooper@seasofsolutions.com::51499e75-d56d-4996-8225-3b1c4dd37562" providerId="AD" clId="Web-{A0945232-C470-BFD8-5A8A-06DBFBD7A0CA}" dt="2024-01-10T15:58:30.856" v="119"/>
          <ac:grpSpMkLst>
            <pc:docMk/>
            <pc:sldMk cId="201237743" sldId="1754"/>
            <ac:grpSpMk id="38" creationId="{C5288BE3-1189-1D03-68D8-3B5BB296C93B}"/>
          </ac:grpSpMkLst>
        </pc:grpChg>
        <pc:grpChg chg="del">
          <ac:chgData name="Jonathan Cooper" userId="S::jonathan.cooper@seasofsolutions.com::51499e75-d56d-4996-8225-3b1c4dd37562" providerId="AD" clId="Web-{A0945232-C470-BFD8-5A8A-06DBFBD7A0CA}" dt="2024-01-10T15:58:28.981" v="118"/>
          <ac:grpSpMkLst>
            <pc:docMk/>
            <pc:sldMk cId="201237743" sldId="1754"/>
            <ac:grpSpMk id="39" creationId="{3A9E53BE-9741-1BB1-F4FC-98ACB3A3FEFB}"/>
          </ac:grpSpMkLst>
        </pc:grpChg>
        <pc:grpChg chg="del">
          <ac:chgData name="Jonathan Cooper" userId="S::jonathan.cooper@seasofsolutions.com::51499e75-d56d-4996-8225-3b1c4dd37562" providerId="AD" clId="Web-{A0945232-C470-BFD8-5A8A-06DBFBD7A0CA}" dt="2024-01-10T15:58:34.106" v="122"/>
          <ac:grpSpMkLst>
            <pc:docMk/>
            <pc:sldMk cId="201237743" sldId="1754"/>
            <ac:grpSpMk id="40" creationId="{BF7CB9F8-57B6-0AD5-0E66-9A337B727703}"/>
          </ac:grpSpMkLst>
        </pc:grpChg>
        <pc:grpChg chg="del">
          <ac:chgData name="Jonathan Cooper" userId="S::jonathan.cooper@seasofsolutions.com::51499e75-d56d-4996-8225-3b1c4dd37562" providerId="AD" clId="Web-{A0945232-C470-BFD8-5A8A-06DBFBD7A0CA}" dt="2024-01-10T15:58:33.309" v="121"/>
          <ac:grpSpMkLst>
            <pc:docMk/>
            <pc:sldMk cId="201237743" sldId="1754"/>
            <ac:grpSpMk id="41" creationId="{B7950075-D6CC-6D35-208C-C2BC03428DEA}"/>
          </ac:grpSpMkLst>
        </pc:grpChg>
      </pc:sldChg>
      <pc:sldChg chg="delSp modSp">
        <pc:chgData name="Jonathan Cooper" userId="S::jonathan.cooper@seasofsolutions.com::51499e75-d56d-4996-8225-3b1c4dd37562" providerId="AD" clId="Web-{A0945232-C470-BFD8-5A8A-06DBFBD7A0CA}" dt="2024-01-10T16:08:55.971" v="398" actId="14100"/>
        <pc:sldMkLst>
          <pc:docMk/>
          <pc:sldMk cId="364950090" sldId="1762"/>
        </pc:sldMkLst>
        <pc:spChg chg="mod">
          <ac:chgData name="Jonathan Cooper" userId="S::jonathan.cooper@seasofsolutions.com::51499e75-d56d-4996-8225-3b1c4dd37562" providerId="AD" clId="Web-{A0945232-C470-BFD8-5A8A-06DBFBD7A0CA}" dt="2024-01-10T16:08:55.971" v="398" actId="14100"/>
          <ac:spMkLst>
            <pc:docMk/>
            <pc:sldMk cId="364950090" sldId="1762"/>
            <ac:spMk id="4" creationId="{3D6F7ADE-4C05-0D82-05F2-24D6DC027D3A}"/>
          </ac:spMkLst>
        </pc:spChg>
        <pc:spChg chg="mod">
          <ac:chgData name="Jonathan Cooper" userId="S::jonathan.cooper@seasofsolutions.com::51499e75-d56d-4996-8225-3b1c4dd37562" providerId="AD" clId="Web-{A0945232-C470-BFD8-5A8A-06DBFBD7A0CA}" dt="2024-01-10T16:05:00.660" v="270" actId="20577"/>
          <ac:spMkLst>
            <pc:docMk/>
            <pc:sldMk cId="364950090" sldId="1762"/>
            <ac:spMk id="5" creationId="{8245BD72-7034-4097-BF39-B9F20A32718B}"/>
          </ac:spMkLst>
        </pc:spChg>
        <pc:picChg chg="del">
          <ac:chgData name="Jonathan Cooper" userId="S::jonathan.cooper@seasofsolutions.com::51499e75-d56d-4996-8225-3b1c4dd37562" providerId="AD" clId="Web-{A0945232-C470-BFD8-5A8A-06DBFBD7A0CA}" dt="2024-01-10T16:05:08.020" v="273"/>
          <ac:picMkLst>
            <pc:docMk/>
            <pc:sldMk cId="364950090" sldId="1762"/>
            <ac:picMk id="8" creationId="{86C2EB18-AF44-7116-397C-9C0770060E8B}"/>
          </ac:picMkLst>
        </pc:picChg>
        <pc:picChg chg="del">
          <ac:chgData name="Jonathan Cooper" userId="S::jonathan.cooper@seasofsolutions.com::51499e75-d56d-4996-8225-3b1c4dd37562" providerId="AD" clId="Web-{A0945232-C470-BFD8-5A8A-06DBFBD7A0CA}" dt="2024-01-10T16:05:07.083" v="272"/>
          <ac:picMkLst>
            <pc:docMk/>
            <pc:sldMk cId="364950090" sldId="1762"/>
            <ac:picMk id="15" creationId="{79DF7F4D-083E-974A-E886-D63FD2C1D650}"/>
          </ac:picMkLst>
        </pc:picChg>
        <pc:picChg chg="del">
          <ac:chgData name="Jonathan Cooper" userId="S::jonathan.cooper@seasofsolutions.com::51499e75-d56d-4996-8225-3b1c4dd37562" providerId="AD" clId="Web-{A0945232-C470-BFD8-5A8A-06DBFBD7A0CA}" dt="2024-01-10T16:05:06.067" v="271"/>
          <ac:picMkLst>
            <pc:docMk/>
            <pc:sldMk cId="364950090" sldId="1762"/>
            <ac:picMk id="23" creationId="{0E379D94-47FA-6C02-DAE2-7C3BA28872CA}"/>
          </ac:picMkLst>
        </pc:picChg>
        <pc:picChg chg="del">
          <ac:chgData name="Jonathan Cooper" userId="S::jonathan.cooper@seasofsolutions.com::51499e75-d56d-4996-8225-3b1c4dd37562" providerId="AD" clId="Web-{A0945232-C470-BFD8-5A8A-06DBFBD7A0CA}" dt="2024-01-10T16:05:09.536" v="274"/>
          <ac:picMkLst>
            <pc:docMk/>
            <pc:sldMk cId="364950090" sldId="1762"/>
            <ac:picMk id="29" creationId="{B2D53698-5A81-D55B-43E5-49D2AAD33981}"/>
          </ac:picMkLst>
        </pc:picChg>
      </pc:sldChg>
      <pc:sldChg chg="modSp add replId">
        <pc:chgData name="Jonathan Cooper" userId="S::jonathan.cooper@seasofsolutions.com::51499e75-d56d-4996-8225-3b1c4dd37562" providerId="AD" clId="Web-{A0945232-C470-BFD8-5A8A-06DBFBD7A0CA}" dt="2024-01-10T16:02:56.122" v="236" actId="20577"/>
        <pc:sldMkLst>
          <pc:docMk/>
          <pc:sldMk cId="3142691766" sldId="1764"/>
        </pc:sldMkLst>
        <pc:spChg chg="mod">
          <ac:chgData name="Jonathan Cooper" userId="S::jonathan.cooper@seasofsolutions.com::51499e75-d56d-4996-8225-3b1c4dd37562" providerId="AD" clId="Web-{A0945232-C470-BFD8-5A8A-06DBFBD7A0CA}" dt="2024-01-10T16:02:56.122" v="236" actId="20577"/>
          <ac:spMkLst>
            <pc:docMk/>
            <pc:sldMk cId="3142691766" sldId="1764"/>
            <ac:spMk id="5" creationId="{5F8600C6-9B66-990C-AA27-6BCC11FA02CA}"/>
          </ac:spMkLst>
        </pc:spChg>
      </pc:sldChg>
      <pc:sldChg chg="add replId">
        <pc:chgData name="Jonathan Cooper" userId="S::jonathan.cooper@seasofsolutions.com::51499e75-d56d-4996-8225-3b1c4dd37562" providerId="AD" clId="Web-{A0945232-C470-BFD8-5A8A-06DBFBD7A0CA}" dt="2024-01-10T16:04:16.518" v="255"/>
        <pc:sldMkLst>
          <pc:docMk/>
          <pc:sldMk cId="2704726934" sldId="1765"/>
        </pc:sldMkLst>
      </pc:sldChg>
    </pc:docChg>
  </pc:docChgLst>
  <pc:docChgLst>
    <pc:chgData name="Taylor Tallack" userId="S::taylor.tallack@seasofsolutions.com::f849c3e9-8bd5-421c-8032-1068f18c6416" providerId="AD" clId="Web-{724D741D-8850-FD3B-EA48-9795FF90AE49}"/>
    <pc:docChg chg="modSld">
      <pc:chgData name="Taylor Tallack" userId="S::taylor.tallack@seasofsolutions.com::f849c3e9-8bd5-421c-8032-1068f18c6416" providerId="AD" clId="Web-{724D741D-8850-FD3B-EA48-9795FF90AE49}" dt="2024-10-02T10:09:12.618" v="35" actId="20577"/>
      <pc:docMkLst>
        <pc:docMk/>
      </pc:docMkLst>
      <pc:sldChg chg="modSp">
        <pc:chgData name="Taylor Tallack" userId="S::taylor.tallack@seasofsolutions.com::f849c3e9-8bd5-421c-8032-1068f18c6416" providerId="AD" clId="Web-{724D741D-8850-FD3B-EA48-9795FF90AE49}" dt="2024-10-02T10:07:40.286" v="8" actId="20577"/>
        <pc:sldMkLst>
          <pc:docMk/>
          <pc:sldMk cId="3245088700" sldId="388"/>
        </pc:sldMkLst>
        <pc:spChg chg="mod">
          <ac:chgData name="Taylor Tallack" userId="S::taylor.tallack@seasofsolutions.com::f849c3e9-8bd5-421c-8032-1068f18c6416" providerId="AD" clId="Web-{724D741D-8850-FD3B-EA48-9795FF90AE49}" dt="2024-10-02T10:07:40.286" v="8" actId="20577"/>
          <ac:spMkLst>
            <pc:docMk/>
            <pc:sldMk cId="3245088700" sldId="388"/>
            <ac:spMk id="6" creationId="{40B4C32C-BB4E-4754-AD62-F66F2801A71C}"/>
          </ac:spMkLst>
        </pc:spChg>
      </pc:sldChg>
      <pc:sldChg chg="modSp">
        <pc:chgData name="Taylor Tallack" userId="S::taylor.tallack@seasofsolutions.com::f849c3e9-8bd5-421c-8032-1068f18c6416" providerId="AD" clId="Web-{724D741D-8850-FD3B-EA48-9795FF90AE49}" dt="2024-10-02T10:08:15.194" v="11" actId="20577"/>
        <pc:sldMkLst>
          <pc:docMk/>
          <pc:sldMk cId="3966671733" sldId="1752"/>
        </pc:sldMkLst>
        <pc:spChg chg="mod">
          <ac:chgData name="Taylor Tallack" userId="S::taylor.tallack@seasofsolutions.com::f849c3e9-8bd5-421c-8032-1068f18c6416" providerId="AD" clId="Web-{724D741D-8850-FD3B-EA48-9795FF90AE49}" dt="2024-10-02T10:08:15.194" v="11" actId="20577"/>
          <ac:spMkLst>
            <pc:docMk/>
            <pc:sldMk cId="3966671733" sldId="1752"/>
            <ac:spMk id="4" creationId="{3D6F7ADE-4C05-0D82-05F2-24D6DC027D3A}"/>
          </ac:spMkLst>
        </pc:spChg>
      </pc:sldChg>
      <pc:sldChg chg="modSp">
        <pc:chgData name="Taylor Tallack" userId="S::taylor.tallack@seasofsolutions.com::f849c3e9-8bd5-421c-8032-1068f18c6416" providerId="AD" clId="Web-{724D741D-8850-FD3B-EA48-9795FF90AE49}" dt="2024-10-02T10:09:12.618" v="35" actId="20577"/>
        <pc:sldMkLst>
          <pc:docMk/>
          <pc:sldMk cId="201237743" sldId="1754"/>
        </pc:sldMkLst>
        <pc:spChg chg="mod">
          <ac:chgData name="Taylor Tallack" userId="S::taylor.tallack@seasofsolutions.com::f849c3e9-8bd5-421c-8032-1068f18c6416" providerId="AD" clId="Web-{724D741D-8850-FD3B-EA48-9795FF90AE49}" dt="2024-10-02T10:09:12.618" v="35" actId="20577"/>
          <ac:spMkLst>
            <pc:docMk/>
            <pc:sldMk cId="201237743" sldId="1754"/>
            <ac:spMk id="4" creationId="{3D6F7ADE-4C05-0D82-05F2-24D6DC027D3A}"/>
          </ac:spMkLst>
        </pc:spChg>
      </pc:sldChg>
    </pc:docChg>
  </pc:docChgLst>
  <pc:docChgLst>
    <pc:chgData name="Jonathan Cooper" userId="51499e75-d56d-4996-8225-3b1c4dd37562" providerId="ADAL" clId="{CC6BC23F-7894-457E-B0BD-C93CBF14E9AF}"/>
    <pc:docChg chg="undo custSel modSld">
      <pc:chgData name="Jonathan Cooper" userId="51499e75-d56d-4996-8225-3b1c4dd37562" providerId="ADAL" clId="{CC6BC23F-7894-457E-B0BD-C93CBF14E9AF}" dt="2023-07-13T11:38:50.628" v="79" actId="729"/>
      <pc:docMkLst>
        <pc:docMk/>
      </pc:docMkLst>
      <pc:sldChg chg="modSp mod">
        <pc:chgData name="Jonathan Cooper" userId="51499e75-d56d-4996-8225-3b1c4dd37562" providerId="ADAL" clId="{CC6BC23F-7894-457E-B0BD-C93CBF14E9AF}" dt="2023-07-13T10:47:22.297" v="60" actId="20577"/>
        <pc:sldMkLst>
          <pc:docMk/>
          <pc:sldMk cId="3830756099" sldId="256"/>
        </pc:sldMkLst>
        <pc:spChg chg="mod">
          <ac:chgData name="Jonathan Cooper" userId="51499e75-d56d-4996-8225-3b1c4dd37562" providerId="ADAL" clId="{CC6BC23F-7894-457E-B0BD-C93CBF14E9AF}" dt="2023-07-13T10:47:22.297" v="60" actId="20577"/>
          <ac:spMkLst>
            <pc:docMk/>
            <pc:sldMk cId="3830756099" sldId="256"/>
            <ac:spMk id="4" creationId="{36F8D1F1-D983-D3B6-203C-651CDB655F0F}"/>
          </ac:spMkLst>
        </pc:spChg>
      </pc:sldChg>
      <pc:sldChg chg="modSp mod">
        <pc:chgData name="Jonathan Cooper" userId="51499e75-d56d-4996-8225-3b1c4dd37562" providerId="ADAL" clId="{CC6BC23F-7894-457E-B0BD-C93CBF14E9AF}" dt="2023-07-13T09:47:15.813" v="19" actId="20577"/>
        <pc:sldMkLst>
          <pc:docMk/>
          <pc:sldMk cId="3373212547" sldId="375"/>
        </pc:sldMkLst>
        <pc:spChg chg="mod">
          <ac:chgData name="Jonathan Cooper" userId="51499e75-d56d-4996-8225-3b1c4dd37562" providerId="ADAL" clId="{CC6BC23F-7894-457E-B0BD-C93CBF14E9AF}" dt="2023-07-13T09:47:15.813" v="19" actId="20577"/>
          <ac:spMkLst>
            <pc:docMk/>
            <pc:sldMk cId="3373212547" sldId="375"/>
            <ac:spMk id="7" creationId="{EA91EC28-EE81-47F8-BDEC-067D77A21353}"/>
          </ac:spMkLst>
        </pc:spChg>
      </pc:sldChg>
      <pc:sldChg chg="addSp modSp mod">
        <pc:chgData name="Jonathan Cooper" userId="51499e75-d56d-4996-8225-3b1c4dd37562" providerId="ADAL" clId="{CC6BC23F-7894-457E-B0BD-C93CBF14E9AF}" dt="2023-07-13T10:45:12.865" v="45" actId="14100"/>
        <pc:sldMkLst>
          <pc:docMk/>
          <pc:sldMk cId="1816957443" sldId="378"/>
        </pc:sldMkLst>
        <pc:spChg chg="add mod">
          <ac:chgData name="Jonathan Cooper" userId="51499e75-d56d-4996-8225-3b1c4dd37562" providerId="ADAL" clId="{CC6BC23F-7894-457E-B0BD-C93CBF14E9AF}" dt="2023-07-13T10:45:12.865" v="45" actId="14100"/>
          <ac:spMkLst>
            <pc:docMk/>
            <pc:sldMk cId="1816957443" sldId="378"/>
            <ac:spMk id="2" creationId="{89C28282-0CA7-28E8-3D6B-F2DB56420B23}"/>
          </ac:spMkLst>
        </pc:spChg>
      </pc:sldChg>
      <pc:sldChg chg="modSp mod">
        <pc:chgData name="Jonathan Cooper" userId="51499e75-d56d-4996-8225-3b1c4dd37562" providerId="ADAL" clId="{CC6BC23F-7894-457E-B0BD-C93CBF14E9AF}" dt="2023-07-13T10:02:33.905" v="39" actId="20577"/>
        <pc:sldMkLst>
          <pc:docMk/>
          <pc:sldMk cId="3245088700" sldId="388"/>
        </pc:sldMkLst>
        <pc:spChg chg="mod">
          <ac:chgData name="Jonathan Cooper" userId="51499e75-d56d-4996-8225-3b1c4dd37562" providerId="ADAL" clId="{CC6BC23F-7894-457E-B0BD-C93CBF14E9AF}" dt="2023-07-13T10:02:33.905" v="39" actId="20577"/>
          <ac:spMkLst>
            <pc:docMk/>
            <pc:sldMk cId="3245088700" sldId="388"/>
            <ac:spMk id="6" creationId="{40B4C32C-BB4E-4754-AD62-F66F2801A71C}"/>
          </ac:spMkLst>
        </pc:spChg>
      </pc:sldChg>
      <pc:sldChg chg="mod modShow">
        <pc:chgData name="Jonathan Cooper" userId="51499e75-d56d-4996-8225-3b1c4dd37562" providerId="ADAL" clId="{CC6BC23F-7894-457E-B0BD-C93CBF14E9AF}" dt="2023-07-13T11:38:50.628" v="79" actId="729"/>
        <pc:sldMkLst>
          <pc:docMk/>
          <pc:sldMk cId="2633372004" sldId="421"/>
        </pc:sldMkLst>
      </pc:sldChg>
      <pc:sldChg chg="modSp mod">
        <pc:chgData name="Jonathan Cooper" userId="51499e75-d56d-4996-8225-3b1c4dd37562" providerId="ADAL" clId="{CC6BC23F-7894-457E-B0BD-C93CBF14E9AF}" dt="2023-07-13T09:38:00.211" v="17" actId="20577"/>
        <pc:sldMkLst>
          <pc:docMk/>
          <pc:sldMk cId="4248969461" sldId="1741"/>
        </pc:sldMkLst>
        <pc:spChg chg="mod">
          <ac:chgData name="Jonathan Cooper" userId="51499e75-d56d-4996-8225-3b1c4dd37562" providerId="ADAL" clId="{CC6BC23F-7894-457E-B0BD-C93CBF14E9AF}" dt="2023-07-13T09:36:30.895" v="10" actId="20577"/>
          <ac:spMkLst>
            <pc:docMk/>
            <pc:sldMk cId="4248969461" sldId="1741"/>
            <ac:spMk id="2" creationId="{9DD87443-F7FC-4C3B-9FBC-748C0CBEC206}"/>
          </ac:spMkLst>
        </pc:spChg>
        <pc:spChg chg="mod">
          <ac:chgData name="Jonathan Cooper" userId="51499e75-d56d-4996-8225-3b1c4dd37562" providerId="ADAL" clId="{CC6BC23F-7894-457E-B0BD-C93CBF14E9AF}" dt="2023-07-13T09:38:00.211" v="17" actId="20577"/>
          <ac:spMkLst>
            <pc:docMk/>
            <pc:sldMk cId="4248969461" sldId="1741"/>
            <ac:spMk id="6" creationId="{80D50147-FBBC-EE24-B9AD-EF7F16099432}"/>
          </ac:spMkLst>
        </pc:spChg>
      </pc:sldChg>
      <pc:sldChg chg="modSp mod">
        <pc:chgData name="Jonathan Cooper" userId="51499e75-d56d-4996-8225-3b1c4dd37562" providerId="ADAL" clId="{CC6BC23F-7894-457E-B0BD-C93CBF14E9AF}" dt="2023-07-13T10:48:11.057" v="63" actId="1076"/>
        <pc:sldMkLst>
          <pc:docMk/>
          <pc:sldMk cId="2437883375" sldId="1744"/>
        </pc:sldMkLst>
        <pc:spChg chg="mod">
          <ac:chgData name="Jonathan Cooper" userId="51499e75-d56d-4996-8225-3b1c4dd37562" providerId="ADAL" clId="{CC6BC23F-7894-457E-B0BD-C93CBF14E9AF}" dt="2023-07-13T10:48:11.057" v="63" actId="1076"/>
          <ac:spMkLst>
            <pc:docMk/>
            <pc:sldMk cId="2437883375" sldId="1744"/>
            <ac:spMk id="2" creationId="{9DD87443-F7FC-4C3B-9FBC-748C0CBEC206}"/>
          </ac:spMkLst>
        </pc:spChg>
      </pc:sldChg>
      <pc:sldChg chg="modSp mod">
        <pc:chgData name="Jonathan Cooper" userId="51499e75-d56d-4996-8225-3b1c4dd37562" providerId="ADAL" clId="{CC6BC23F-7894-457E-B0BD-C93CBF14E9AF}" dt="2023-07-13T10:49:04.081" v="69" actId="1076"/>
        <pc:sldMkLst>
          <pc:docMk/>
          <pc:sldMk cId="3896299503" sldId="1745"/>
        </pc:sldMkLst>
        <pc:spChg chg="mod">
          <ac:chgData name="Jonathan Cooper" userId="51499e75-d56d-4996-8225-3b1c4dd37562" providerId="ADAL" clId="{CC6BC23F-7894-457E-B0BD-C93CBF14E9AF}" dt="2023-07-13T10:49:04.081" v="69" actId="1076"/>
          <ac:spMkLst>
            <pc:docMk/>
            <pc:sldMk cId="3896299503" sldId="1745"/>
            <ac:spMk id="2" creationId="{9DD87443-F7FC-4C3B-9FBC-748C0CBEC206}"/>
          </ac:spMkLst>
        </pc:spChg>
      </pc:sldChg>
      <pc:sldChg chg="modSp mod">
        <pc:chgData name="Jonathan Cooper" userId="51499e75-d56d-4996-8225-3b1c4dd37562" providerId="ADAL" clId="{CC6BC23F-7894-457E-B0BD-C93CBF14E9AF}" dt="2023-07-13T11:27:59.761" v="78" actId="1076"/>
        <pc:sldMkLst>
          <pc:docMk/>
          <pc:sldMk cId="3210566591" sldId="1746"/>
        </pc:sldMkLst>
        <pc:spChg chg="mod">
          <ac:chgData name="Jonathan Cooper" userId="51499e75-d56d-4996-8225-3b1c4dd37562" providerId="ADAL" clId="{CC6BC23F-7894-457E-B0BD-C93CBF14E9AF}" dt="2023-07-13T11:27:59.761" v="78" actId="1076"/>
          <ac:spMkLst>
            <pc:docMk/>
            <pc:sldMk cId="3210566591" sldId="1746"/>
            <ac:spMk id="2" creationId="{9DD87443-F7FC-4C3B-9FBC-748C0CBEC206}"/>
          </ac:spMkLst>
        </pc:spChg>
      </pc:sldChg>
      <pc:sldChg chg="modSp mod">
        <pc:chgData name="Jonathan Cooper" userId="51499e75-d56d-4996-8225-3b1c4dd37562" providerId="ADAL" clId="{CC6BC23F-7894-457E-B0BD-C93CBF14E9AF}" dt="2023-07-13T11:26:30.828" v="75" actId="20577"/>
        <pc:sldMkLst>
          <pc:docMk/>
          <pc:sldMk cId="1877214463" sldId="1750"/>
        </pc:sldMkLst>
        <pc:spChg chg="mod">
          <ac:chgData name="Jonathan Cooper" userId="51499e75-d56d-4996-8225-3b1c4dd37562" providerId="ADAL" clId="{CC6BC23F-7894-457E-B0BD-C93CBF14E9AF}" dt="2023-07-13T11:26:30.828" v="75" actId="20577"/>
          <ac:spMkLst>
            <pc:docMk/>
            <pc:sldMk cId="1877214463" sldId="1750"/>
            <ac:spMk id="4" creationId="{3AD80828-3970-025B-54BE-B2732CA864CF}"/>
          </ac:spMkLst>
        </pc:spChg>
        <pc:picChg chg="mod">
          <ac:chgData name="Jonathan Cooper" userId="51499e75-d56d-4996-8225-3b1c4dd37562" providerId="ADAL" clId="{CC6BC23F-7894-457E-B0BD-C93CBF14E9AF}" dt="2023-07-13T11:26:15.748" v="72" actId="14100"/>
          <ac:picMkLst>
            <pc:docMk/>
            <pc:sldMk cId="1877214463" sldId="1750"/>
            <ac:picMk id="14" creationId="{E04651F0-7DF3-6D18-7CF2-2018CEB76709}"/>
          </ac:picMkLst>
        </pc:picChg>
      </pc:sldChg>
    </pc:docChg>
  </pc:docChgLst>
  <pc:docChgLst>
    <pc:chgData name="Jonathan Cooper" userId="S::jonathan.cooper@seasofsolutions.com::51499e75-d56d-4996-8225-3b1c4dd37562" providerId="AD" clId="Web-{E1DCB297-8D4C-671D-D198-E0C15B76D706}"/>
    <pc:docChg chg="addSld modSld modSection">
      <pc:chgData name="Jonathan Cooper" userId="S::jonathan.cooper@seasofsolutions.com::51499e75-d56d-4996-8225-3b1c4dd37562" providerId="AD" clId="Web-{E1DCB297-8D4C-671D-D198-E0C15B76D706}" dt="2023-10-25T14:58:24.353" v="188"/>
      <pc:docMkLst>
        <pc:docMk/>
      </pc:docMkLst>
      <pc:sldChg chg="addSp modSp">
        <pc:chgData name="Jonathan Cooper" userId="S::jonathan.cooper@seasofsolutions.com::51499e75-d56d-4996-8225-3b1c4dd37562" providerId="AD" clId="Web-{E1DCB297-8D4C-671D-D198-E0C15B76D706}" dt="2023-10-25T14:56:48.193" v="183" actId="14100"/>
        <pc:sldMkLst>
          <pc:docMk/>
          <pc:sldMk cId="1225402814" sldId="390"/>
        </pc:sldMkLst>
        <pc:spChg chg="mod">
          <ac:chgData name="Jonathan Cooper" userId="S::jonathan.cooper@seasofsolutions.com::51499e75-d56d-4996-8225-3b1c4dd37562" providerId="AD" clId="Web-{E1DCB297-8D4C-671D-D198-E0C15B76D706}" dt="2023-10-25T13:57:27.356" v="119" actId="1076"/>
          <ac:spMkLst>
            <pc:docMk/>
            <pc:sldMk cId="1225402814" sldId="390"/>
            <ac:spMk id="7" creationId="{EA91EC28-EE81-47F8-BDEC-067D77A21353}"/>
          </ac:spMkLst>
        </pc:spChg>
        <pc:spChg chg="mod">
          <ac:chgData name="Jonathan Cooper" userId="S::jonathan.cooper@seasofsolutions.com::51499e75-d56d-4996-8225-3b1c4dd37562" providerId="AD" clId="Web-{E1DCB297-8D4C-671D-D198-E0C15B76D706}" dt="2023-10-25T13:56:53.558" v="113" actId="1076"/>
          <ac:spMkLst>
            <pc:docMk/>
            <pc:sldMk cId="1225402814" sldId="390"/>
            <ac:spMk id="13" creationId="{4174A282-59F5-40C9-9F88-97A00A41DBDF}"/>
          </ac:spMkLst>
        </pc:spChg>
        <pc:spChg chg="mod">
          <ac:chgData name="Jonathan Cooper" userId="S::jonathan.cooper@seasofsolutions.com::51499e75-d56d-4996-8225-3b1c4dd37562" providerId="AD" clId="Web-{E1DCB297-8D4C-671D-D198-E0C15B76D706}" dt="2023-10-25T13:56:35.651" v="111" actId="1076"/>
          <ac:spMkLst>
            <pc:docMk/>
            <pc:sldMk cId="1225402814" sldId="390"/>
            <ac:spMk id="18" creationId="{1799C915-BE76-41D9-88CB-387D98072EC7}"/>
          </ac:spMkLst>
        </pc:spChg>
        <pc:picChg chg="add mod">
          <ac:chgData name="Jonathan Cooper" userId="S::jonathan.cooper@seasofsolutions.com::51499e75-d56d-4996-8225-3b1c4dd37562" providerId="AD" clId="Web-{E1DCB297-8D4C-671D-D198-E0C15B76D706}" dt="2023-10-25T14:51:04.258" v="121" actId="1076"/>
          <ac:picMkLst>
            <pc:docMk/>
            <pc:sldMk cId="1225402814" sldId="390"/>
            <ac:picMk id="3" creationId="{313B5F55-2F82-618A-1EE7-5A23BB07B646}"/>
          </ac:picMkLst>
        </pc:picChg>
        <pc:picChg chg="mod">
          <ac:chgData name="Jonathan Cooper" userId="S::jonathan.cooper@seasofsolutions.com::51499e75-d56d-4996-8225-3b1c4dd37562" providerId="AD" clId="Web-{E1DCB297-8D4C-671D-D198-E0C15B76D706}" dt="2023-10-25T13:56:17.604" v="108" actId="1076"/>
          <ac:picMkLst>
            <pc:docMk/>
            <pc:sldMk cId="1225402814" sldId="390"/>
            <ac:picMk id="9" creationId="{6A9DF761-D935-45B4-9F4A-39B351E96458}"/>
          </ac:picMkLst>
        </pc:picChg>
        <pc:picChg chg="mod">
          <ac:chgData name="Jonathan Cooper" userId="S::jonathan.cooper@seasofsolutions.com::51499e75-d56d-4996-8225-3b1c4dd37562" providerId="AD" clId="Web-{E1DCB297-8D4C-671D-D198-E0C15B76D706}" dt="2023-10-25T13:56:21.760" v="109" actId="1076"/>
          <ac:picMkLst>
            <pc:docMk/>
            <pc:sldMk cId="1225402814" sldId="390"/>
            <ac:picMk id="17" creationId="{4B5A3F13-5D83-4089-865F-C40307922526}"/>
          </ac:picMkLst>
        </pc:picChg>
        <pc:cxnChg chg="add mod">
          <ac:chgData name="Jonathan Cooper" userId="S::jonathan.cooper@seasofsolutions.com::51499e75-d56d-4996-8225-3b1c4dd37562" providerId="AD" clId="Web-{E1DCB297-8D4C-671D-D198-E0C15B76D706}" dt="2023-10-25T14:52:10.307" v="128" actId="1076"/>
          <ac:cxnSpMkLst>
            <pc:docMk/>
            <pc:sldMk cId="1225402814" sldId="390"/>
            <ac:cxnSpMk id="4" creationId="{5236F55A-AC54-752F-DEE8-C1625F1254C6}"/>
          </ac:cxnSpMkLst>
        </pc:cxnChg>
        <pc:cxnChg chg="add mod">
          <ac:chgData name="Jonathan Cooper" userId="S::jonathan.cooper@seasofsolutions.com::51499e75-d56d-4996-8225-3b1c4dd37562" providerId="AD" clId="Web-{E1DCB297-8D4C-671D-D198-E0C15B76D706}" dt="2023-10-25T14:56:48.193" v="183" actId="14100"/>
          <ac:cxnSpMkLst>
            <pc:docMk/>
            <pc:sldMk cId="1225402814" sldId="390"/>
            <ac:cxnSpMk id="8" creationId="{E3DA83D3-D2CE-3503-C065-6CDE0246D10C}"/>
          </ac:cxnSpMkLst>
        </pc:cxnChg>
        <pc:cxnChg chg="mod">
          <ac:chgData name="Jonathan Cooper" userId="S::jonathan.cooper@seasofsolutions.com::51499e75-d56d-4996-8225-3b1c4dd37562" providerId="AD" clId="Web-{E1DCB297-8D4C-671D-D198-E0C15B76D706}" dt="2023-10-25T13:57:10.262" v="116" actId="14100"/>
          <ac:cxnSpMkLst>
            <pc:docMk/>
            <pc:sldMk cId="1225402814" sldId="390"/>
            <ac:cxnSpMk id="12" creationId="{C4246855-3B75-4D2D-A6EF-A897093944F9}"/>
          </ac:cxnSpMkLst>
        </pc:cxnChg>
        <pc:cxnChg chg="mod">
          <ac:chgData name="Jonathan Cooper" userId="S::jonathan.cooper@seasofsolutions.com::51499e75-d56d-4996-8225-3b1c4dd37562" providerId="AD" clId="Web-{E1DCB297-8D4C-671D-D198-E0C15B76D706}" dt="2023-10-25T13:56:46.323" v="112" actId="14100"/>
          <ac:cxnSpMkLst>
            <pc:docMk/>
            <pc:sldMk cId="1225402814" sldId="390"/>
            <ac:cxnSpMk id="19" creationId="{F8F1B6CA-741E-443A-B676-06ACFBEB6BE6}"/>
          </ac:cxnSpMkLst>
        </pc:cxnChg>
        <pc:cxnChg chg="mod">
          <ac:chgData name="Jonathan Cooper" userId="S::jonathan.cooper@seasofsolutions.com::51499e75-d56d-4996-8225-3b1c4dd37562" providerId="AD" clId="Web-{E1DCB297-8D4C-671D-D198-E0C15B76D706}" dt="2023-10-25T14:51:08.852" v="122" actId="14100"/>
          <ac:cxnSpMkLst>
            <pc:docMk/>
            <pc:sldMk cId="1225402814" sldId="390"/>
            <ac:cxnSpMk id="22" creationId="{BC9D1B96-A094-4F63-87B0-178117C5EA8B}"/>
          </ac:cxnSpMkLst>
        </pc:cxnChg>
        <pc:cxnChg chg="mod">
          <ac:chgData name="Jonathan Cooper" userId="S::jonathan.cooper@seasofsolutions.com::51499e75-d56d-4996-8225-3b1c4dd37562" providerId="AD" clId="Web-{E1DCB297-8D4C-671D-D198-E0C15B76D706}" dt="2023-10-25T13:57:04.527" v="115" actId="14100"/>
          <ac:cxnSpMkLst>
            <pc:docMk/>
            <pc:sldMk cId="1225402814" sldId="390"/>
            <ac:cxnSpMk id="24" creationId="{5967172F-3A1B-473F-A155-260E14A9152E}"/>
          </ac:cxnSpMkLst>
        </pc:cxnChg>
      </pc:sldChg>
      <pc:sldChg chg="modSp">
        <pc:chgData name="Jonathan Cooper" userId="S::jonathan.cooper@seasofsolutions.com::51499e75-d56d-4996-8225-3b1c4dd37562" providerId="AD" clId="Web-{E1DCB297-8D4C-671D-D198-E0C15B76D706}" dt="2023-10-25T13:46:33.038" v="107" actId="20577"/>
        <pc:sldMkLst>
          <pc:docMk/>
          <pc:sldMk cId="4077845553" sldId="413"/>
        </pc:sldMkLst>
        <pc:spChg chg="mod">
          <ac:chgData name="Jonathan Cooper" userId="S::jonathan.cooper@seasofsolutions.com::51499e75-d56d-4996-8225-3b1c4dd37562" providerId="AD" clId="Web-{E1DCB297-8D4C-671D-D198-E0C15B76D706}" dt="2023-10-25T13:46:33.038" v="107" actId="20577"/>
          <ac:spMkLst>
            <pc:docMk/>
            <pc:sldMk cId="4077845553" sldId="413"/>
            <ac:spMk id="7" creationId="{EA91EC28-EE81-47F8-BDEC-067D77A21353}"/>
          </ac:spMkLst>
        </pc:spChg>
      </pc:sldChg>
      <pc:sldChg chg="addSp delSp modSp add replId">
        <pc:chgData name="Jonathan Cooper" userId="S::jonathan.cooper@seasofsolutions.com::51499e75-d56d-4996-8225-3b1c4dd37562" providerId="AD" clId="Web-{E1DCB297-8D4C-671D-D198-E0C15B76D706}" dt="2023-10-25T14:58:24.353" v="188"/>
        <pc:sldMkLst>
          <pc:docMk/>
          <pc:sldMk cId="3086179220" sldId="1763"/>
        </pc:sldMkLst>
        <pc:spChg chg="add del mod">
          <ac:chgData name="Jonathan Cooper" userId="S::jonathan.cooper@seasofsolutions.com::51499e75-d56d-4996-8225-3b1c4dd37562" providerId="AD" clId="Web-{E1DCB297-8D4C-671D-D198-E0C15B76D706}" dt="2023-10-25T14:56:12.864" v="178"/>
          <ac:spMkLst>
            <pc:docMk/>
            <pc:sldMk cId="3086179220" sldId="1763"/>
            <ac:spMk id="4" creationId="{67CB9707-8AE1-D761-DFA9-BD72C79F0094}"/>
          </ac:spMkLst>
        </pc:spChg>
        <pc:spChg chg="add del mod">
          <ac:chgData name="Jonathan Cooper" userId="S::jonathan.cooper@seasofsolutions.com::51499e75-d56d-4996-8225-3b1c4dd37562" providerId="AD" clId="Web-{E1DCB297-8D4C-671D-D198-E0C15B76D706}" dt="2023-10-25T13:42:03.092" v="93"/>
          <ac:spMkLst>
            <pc:docMk/>
            <pc:sldMk cId="3086179220" sldId="1763"/>
            <ac:spMk id="4" creationId="{A7524F66-1A33-DDCB-3451-6374B51FB151}"/>
          </ac:spMkLst>
        </pc:spChg>
        <pc:spChg chg="mod">
          <ac:chgData name="Jonathan Cooper" userId="S::jonathan.cooper@seasofsolutions.com::51499e75-d56d-4996-8225-3b1c4dd37562" providerId="AD" clId="Web-{E1DCB297-8D4C-671D-D198-E0C15B76D706}" dt="2023-10-25T14:55:58.707" v="176" actId="20577"/>
          <ac:spMkLst>
            <pc:docMk/>
            <pc:sldMk cId="3086179220" sldId="1763"/>
            <ac:spMk id="5" creationId="{8245BD72-7034-4097-BF39-B9F20A32718B}"/>
          </ac:spMkLst>
        </pc:spChg>
        <pc:spChg chg="del mod">
          <ac:chgData name="Jonathan Cooper" userId="S::jonathan.cooper@seasofsolutions.com::51499e75-d56d-4996-8225-3b1c4dd37562" providerId="AD" clId="Web-{E1DCB297-8D4C-671D-D198-E0C15B76D706}" dt="2023-10-25T14:56:05.520" v="177"/>
          <ac:spMkLst>
            <pc:docMk/>
            <pc:sldMk cId="3086179220" sldId="1763"/>
            <ac:spMk id="7" creationId="{EA91EC28-EE81-47F8-BDEC-067D77A21353}"/>
          </ac:spMkLst>
        </pc:spChg>
        <pc:spChg chg="add mod">
          <ac:chgData name="Jonathan Cooper" userId="S::jonathan.cooper@seasofsolutions.com::51499e75-d56d-4996-8225-3b1c4dd37562" providerId="AD" clId="Web-{E1DCB297-8D4C-671D-D198-E0C15B76D706}" dt="2023-10-25T14:58:11.525" v="186"/>
          <ac:spMkLst>
            <pc:docMk/>
            <pc:sldMk cId="3086179220" sldId="1763"/>
            <ac:spMk id="8" creationId="{A85F94CB-30CF-BF57-AC61-C9105F7B3423}"/>
          </ac:spMkLst>
        </pc:spChg>
        <pc:spChg chg="del">
          <ac:chgData name="Jonathan Cooper" userId="S::jonathan.cooper@seasofsolutions.com::51499e75-d56d-4996-8225-3b1c4dd37562" providerId="AD" clId="Web-{E1DCB297-8D4C-671D-D198-E0C15B76D706}" dt="2023-10-25T14:52:54.075" v="133"/>
          <ac:spMkLst>
            <pc:docMk/>
            <pc:sldMk cId="3086179220" sldId="1763"/>
            <ac:spMk id="13" creationId="{4174A282-59F5-40C9-9F88-97A00A41DBDF}"/>
          </ac:spMkLst>
        </pc:spChg>
        <pc:spChg chg="add del mod">
          <ac:chgData name="Jonathan Cooper" userId="S::jonathan.cooper@seasofsolutions.com::51499e75-d56d-4996-8225-3b1c4dd37562" providerId="AD" clId="Web-{E1DCB297-8D4C-671D-D198-E0C15B76D706}" dt="2023-10-25T13:42:22.592" v="99"/>
          <ac:spMkLst>
            <pc:docMk/>
            <pc:sldMk cId="3086179220" sldId="1763"/>
            <ac:spMk id="14" creationId="{1FDE8BF0-5E54-79E8-C951-C7F321B82FD8}"/>
          </ac:spMkLst>
        </pc:spChg>
        <pc:spChg chg="del">
          <ac:chgData name="Jonathan Cooper" userId="S::jonathan.cooper@seasofsolutions.com::51499e75-d56d-4996-8225-3b1c4dd37562" providerId="AD" clId="Web-{E1DCB297-8D4C-671D-D198-E0C15B76D706}" dt="2023-10-25T14:52:46.746" v="130"/>
          <ac:spMkLst>
            <pc:docMk/>
            <pc:sldMk cId="3086179220" sldId="1763"/>
            <ac:spMk id="18" creationId="{1799C915-BE76-41D9-88CB-387D98072EC7}"/>
          </ac:spMkLst>
        </pc:spChg>
        <pc:spChg chg="del">
          <ac:chgData name="Jonathan Cooper" userId="S::jonathan.cooper@seasofsolutions.com::51499e75-d56d-4996-8225-3b1c4dd37562" providerId="AD" clId="Web-{E1DCB297-8D4C-671D-D198-E0C15B76D706}" dt="2023-10-25T14:52:59.747" v="136"/>
          <ac:spMkLst>
            <pc:docMk/>
            <pc:sldMk cId="3086179220" sldId="1763"/>
            <ac:spMk id="21" creationId="{353C2569-4A57-46AE-A2DC-E63D5A3D6BCD}"/>
          </ac:spMkLst>
        </pc:spChg>
        <pc:picChg chg="add del mod ord">
          <ac:chgData name="Jonathan Cooper" userId="S::jonathan.cooper@seasofsolutions.com::51499e75-d56d-4996-8225-3b1c4dd37562" providerId="AD" clId="Web-{E1DCB297-8D4C-671D-D198-E0C15B76D706}" dt="2023-10-25T13:42:20.045" v="98"/>
          <ac:picMkLst>
            <pc:docMk/>
            <pc:sldMk cId="3086179220" sldId="1763"/>
            <ac:picMk id="8" creationId="{9B82CEAB-3194-741A-7421-D17115E03FE7}"/>
          </ac:picMkLst>
        </pc:picChg>
        <pc:picChg chg="del">
          <ac:chgData name="Jonathan Cooper" userId="S::jonathan.cooper@seasofsolutions.com::51499e75-d56d-4996-8225-3b1c4dd37562" providerId="AD" clId="Web-{E1DCB297-8D4C-671D-D198-E0C15B76D706}" dt="2023-10-25T13:41:33.278" v="91"/>
          <ac:picMkLst>
            <pc:docMk/>
            <pc:sldMk cId="3086179220" sldId="1763"/>
            <ac:picMk id="9" creationId="{6A9DF761-D935-45B4-9F4A-39B351E96458}"/>
          </ac:picMkLst>
        </pc:picChg>
        <pc:picChg chg="del">
          <ac:chgData name="Jonathan Cooper" userId="S::jonathan.cooper@seasofsolutions.com::51499e75-d56d-4996-8225-3b1c4dd37562" providerId="AD" clId="Web-{E1DCB297-8D4C-671D-D198-E0C15B76D706}" dt="2023-10-25T13:41:31.684" v="90"/>
          <ac:picMkLst>
            <pc:docMk/>
            <pc:sldMk cId="3086179220" sldId="1763"/>
            <ac:picMk id="11" creationId="{BBE0653C-3D7C-43D8-B2F1-208941E03BD4}"/>
          </ac:picMkLst>
        </pc:picChg>
        <pc:picChg chg="add mod">
          <ac:chgData name="Jonathan Cooper" userId="S::jonathan.cooper@seasofsolutions.com::51499e75-d56d-4996-8225-3b1c4dd37562" providerId="AD" clId="Web-{E1DCB297-8D4C-671D-D198-E0C15B76D706}" dt="2023-10-25T14:56:22.427" v="180" actId="1076"/>
          <ac:picMkLst>
            <pc:docMk/>
            <pc:sldMk cId="3086179220" sldId="1763"/>
            <ac:picMk id="15" creationId="{EA5CEF5C-A1A8-D4A9-CBF9-6C4946102564}"/>
          </ac:picMkLst>
        </pc:picChg>
        <pc:picChg chg="del">
          <ac:chgData name="Jonathan Cooper" userId="S::jonathan.cooper@seasofsolutions.com::51499e75-d56d-4996-8225-3b1c4dd37562" providerId="AD" clId="Web-{E1DCB297-8D4C-671D-D198-E0C15B76D706}" dt="2023-10-25T13:41:34.231" v="92"/>
          <ac:picMkLst>
            <pc:docMk/>
            <pc:sldMk cId="3086179220" sldId="1763"/>
            <ac:picMk id="17" creationId="{4B5A3F13-5D83-4089-865F-C40307922526}"/>
          </ac:picMkLst>
        </pc:picChg>
        <pc:inkChg chg="add del">
          <ac:chgData name="Jonathan Cooper" userId="S::jonathan.cooper@seasofsolutions.com::51499e75-d56d-4996-8225-3b1c4dd37562" providerId="AD" clId="Web-{E1DCB297-8D4C-671D-D198-E0C15B76D706}" dt="2023-10-25T14:58:24.353" v="188"/>
          <ac:inkMkLst>
            <pc:docMk/>
            <pc:sldMk cId="3086179220" sldId="1763"/>
            <ac:inkMk id="9" creationId="{DC6DC469-6390-BD47-266E-285A0BBD9BEF}"/>
          </ac:inkMkLst>
        </pc:inkChg>
        <pc:cxnChg chg="del mod">
          <ac:chgData name="Jonathan Cooper" userId="S::jonathan.cooper@seasofsolutions.com::51499e75-d56d-4996-8225-3b1c4dd37562" providerId="AD" clId="Web-{E1DCB297-8D4C-671D-D198-E0C15B76D706}" dt="2023-10-25T14:52:55.747" v="134"/>
          <ac:cxnSpMkLst>
            <pc:docMk/>
            <pc:sldMk cId="3086179220" sldId="1763"/>
            <ac:cxnSpMk id="12" creationId="{C4246855-3B75-4D2D-A6EF-A897093944F9}"/>
          </ac:cxnSpMkLst>
        </pc:cxnChg>
        <pc:cxnChg chg="del mod">
          <ac:chgData name="Jonathan Cooper" userId="S::jonathan.cooper@seasofsolutions.com::51499e75-d56d-4996-8225-3b1c4dd37562" providerId="AD" clId="Web-{E1DCB297-8D4C-671D-D198-E0C15B76D706}" dt="2023-10-25T14:52:48.262" v="131"/>
          <ac:cxnSpMkLst>
            <pc:docMk/>
            <pc:sldMk cId="3086179220" sldId="1763"/>
            <ac:cxnSpMk id="19" creationId="{F8F1B6CA-741E-443A-B676-06ACFBEB6BE6}"/>
          </ac:cxnSpMkLst>
        </pc:cxnChg>
        <pc:cxnChg chg="del mod">
          <ac:chgData name="Jonathan Cooper" userId="S::jonathan.cooper@seasofsolutions.com::51499e75-d56d-4996-8225-3b1c4dd37562" providerId="AD" clId="Web-{E1DCB297-8D4C-671D-D198-E0C15B76D706}" dt="2023-10-25T14:52:58.294" v="135"/>
          <ac:cxnSpMkLst>
            <pc:docMk/>
            <pc:sldMk cId="3086179220" sldId="1763"/>
            <ac:cxnSpMk id="22" creationId="{BC9D1B96-A094-4F63-87B0-178117C5EA8B}"/>
          </ac:cxnSpMkLst>
        </pc:cxnChg>
        <pc:cxnChg chg="del">
          <ac:chgData name="Jonathan Cooper" userId="S::jonathan.cooper@seasofsolutions.com::51499e75-d56d-4996-8225-3b1c4dd37562" providerId="AD" clId="Web-{E1DCB297-8D4C-671D-D198-E0C15B76D706}" dt="2023-10-25T14:52:50.075" v="132"/>
          <ac:cxnSpMkLst>
            <pc:docMk/>
            <pc:sldMk cId="3086179220" sldId="1763"/>
            <ac:cxnSpMk id="24" creationId="{5967172F-3A1B-473F-A155-260E14A9152E}"/>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EB56F54-1DDC-493F-9633-61634D17A8CD}" type="datetimeFigureOut">
              <a:rPr lang="fr-FR" smtClean="0"/>
              <a:t>02/10/2024</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68612C4-6665-452A-AC48-9544B80BA4D1}" type="slidenum">
              <a:rPr lang="fr-FR" smtClean="0"/>
              <a:t>‹#›</a:t>
            </a:fld>
            <a:endParaRPr lang="fr-FR"/>
          </a:p>
        </p:txBody>
      </p:sp>
    </p:spTree>
    <p:extLst>
      <p:ext uri="{BB962C8B-B14F-4D97-AF65-F5344CB8AC3E}">
        <p14:creationId xmlns:p14="http://schemas.microsoft.com/office/powerpoint/2010/main" val="2703467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9D4DDC7-75FD-4C8B-8192-CE3950D462D5}" type="datetimeFigureOut">
              <a:rPr lang="fr-FR" smtClean="0"/>
              <a:t>02/10/2024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C0ABC4B-D8BD-445B-AAEE-1EC55DAA9F70}" type="slidenum">
              <a:rPr lang="fr-FR" smtClean="0"/>
              <a:t>‹#›</a:t>
            </a:fld>
            <a:endParaRPr lang="fr-FR"/>
          </a:p>
        </p:txBody>
      </p:sp>
    </p:spTree>
    <p:extLst>
      <p:ext uri="{BB962C8B-B14F-4D97-AF65-F5344CB8AC3E}">
        <p14:creationId xmlns:p14="http://schemas.microsoft.com/office/powerpoint/2010/main" val="308391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0ABC4B-D8BD-445B-AAEE-1EC55DAA9F70}" type="slidenum">
              <a:rPr lang="fr-FR" smtClean="0"/>
              <a:t>12</a:t>
            </a:fld>
            <a:endParaRPr lang="fr-FR"/>
          </a:p>
        </p:txBody>
      </p:sp>
    </p:spTree>
    <p:extLst>
      <p:ext uri="{BB962C8B-B14F-4D97-AF65-F5344CB8AC3E}">
        <p14:creationId xmlns:p14="http://schemas.microsoft.com/office/powerpoint/2010/main" val="354265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0ABC4B-D8BD-445B-AAEE-1EC55DAA9F70}" type="slidenum">
              <a:rPr lang="fr-FR" smtClean="0"/>
              <a:t>20</a:t>
            </a:fld>
            <a:endParaRPr lang="fr-FR"/>
          </a:p>
        </p:txBody>
      </p:sp>
    </p:spTree>
    <p:extLst>
      <p:ext uri="{BB962C8B-B14F-4D97-AF65-F5344CB8AC3E}">
        <p14:creationId xmlns:p14="http://schemas.microsoft.com/office/powerpoint/2010/main" val="180545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arrow doesn’t go green, then the connection is not in place – troubleshooting, raise point with Yannick.</a:t>
            </a:r>
          </a:p>
          <a:p>
            <a:r>
              <a:rPr lang="en-GB"/>
              <a:t>Point about not moving the pen…what will happen if that does happen.</a:t>
            </a:r>
          </a:p>
        </p:txBody>
      </p:sp>
      <p:sp>
        <p:nvSpPr>
          <p:cNvPr id="4" name="Slide Number Placeholder 3"/>
          <p:cNvSpPr>
            <a:spLocks noGrp="1"/>
          </p:cNvSpPr>
          <p:nvPr>
            <p:ph type="sldNum" sz="quarter" idx="10"/>
          </p:nvPr>
        </p:nvSpPr>
        <p:spPr/>
        <p:txBody>
          <a:bodyPr/>
          <a:lstStyle/>
          <a:p>
            <a:fld id="{DC0ABC4B-D8BD-445B-AAEE-1EC55DAA9F70}" type="slidenum">
              <a:rPr lang="fr-FR" smtClean="0"/>
              <a:t>22</a:t>
            </a:fld>
            <a:endParaRPr lang="fr-FR"/>
          </a:p>
        </p:txBody>
      </p:sp>
    </p:spTree>
    <p:extLst>
      <p:ext uri="{BB962C8B-B14F-4D97-AF65-F5344CB8AC3E}">
        <p14:creationId xmlns:p14="http://schemas.microsoft.com/office/powerpoint/2010/main" val="29259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Shouldn’t be able to change deployment. Cat 1 to cat 2 and visa versa – Yannick</a:t>
            </a:r>
          </a:p>
          <a:p>
            <a:endParaRPr lang="en-GB"/>
          </a:p>
        </p:txBody>
      </p:sp>
      <p:sp>
        <p:nvSpPr>
          <p:cNvPr id="4" name="Slide Number Placeholder 3"/>
          <p:cNvSpPr>
            <a:spLocks noGrp="1"/>
          </p:cNvSpPr>
          <p:nvPr>
            <p:ph type="sldNum" sz="quarter" idx="10"/>
          </p:nvPr>
        </p:nvSpPr>
        <p:spPr/>
        <p:txBody>
          <a:bodyPr/>
          <a:lstStyle/>
          <a:p>
            <a:fld id="{DC0ABC4B-D8BD-445B-AAEE-1EC55DAA9F70}" type="slidenum">
              <a:rPr lang="fr-FR" smtClean="0"/>
              <a:t>24</a:t>
            </a:fld>
            <a:endParaRPr lang="fr-FR"/>
          </a:p>
        </p:txBody>
      </p:sp>
    </p:spTree>
    <p:extLst>
      <p:ext uri="{BB962C8B-B14F-4D97-AF65-F5344CB8AC3E}">
        <p14:creationId xmlns:p14="http://schemas.microsoft.com/office/powerpoint/2010/main" val="2061114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0ABC4B-D8BD-445B-AAEE-1EC55DAA9F70}" type="slidenum">
              <a:rPr lang="fr-FR" smtClean="0"/>
              <a:t>25</a:t>
            </a:fld>
            <a:endParaRPr lang="fr-FR"/>
          </a:p>
        </p:txBody>
      </p:sp>
    </p:spTree>
    <p:extLst>
      <p:ext uri="{BB962C8B-B14F-4D97-AF65-F5344CB8AC3E}">
        <p14:creationId xmlns:p14="http://schemas.microsoft.com/office/powerpoint/2010/main" val="149487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1D3B42B-94A6-4497-BE5C-A4899F9D4318}" type="datetime7">
              <a:rPr lang="en-US" smtClean="0"/>
              <a:t>Oct-24</a:t>
            </a:fld>
            <a:endParaRPr lang="fr-FR"/>
          </a:p>
        </p:txBody>
      </p:sp>
      <p:sp>
        <p:nvSpPr>
          <p:cNvPr id="3" name="Espace réservé du pied de page 2"/>
          <p:cNvSpPr>
            <a:spLocks noGrp="1"/>
          </p:cNvSpPr>
          <p:nvPr>
            <p:ph type="ftr" sz="quarter" idx="11"/>
          </p:nvPr>
        </p:nvSpPr>
        <p:spPr>
          <a:xfrm>
            <a:off x="7362092" y="6419850"/>
            <a:ext cx="2537604" cy="215414"/>
          </a:xfrm>
        </p:spPr>
        <p:txBody>
          <a:bodyPr/>
          <a:lstStyle/>
          <a:p>
            <a:r>
              <a:rPr lang="it-IT"/>
              <a:t>EPIRB Programming Guide</a:t>
            </a:r>
            <a:endParaRPr lang="fr-FR"/>
          </a:p>
        </p:txBody>
      </p:sp>
      <p:sp>
        <p:nvSpPr>
          <p:cNvPr id="5" name="Titre 4"/>
          <p:cNvSpPr>
            <a:spLocks noGrp="1"/>
          </p:cNvSpPr>
          <p:nvPr>
            <p:ph type="title"/>
          </p:nvPr>
        </p:nvSpPr>
        <p:spPr/>
        <p:txBody>
          <a:bodyPr/>
          <a:lstStyle>
            <a:lvl1pPr>
              <a:defRPr/>
            </a:lvl1pPr>
          </a:lstStyle>
          <a:p>
            <a:endParaRPr lang="fr-FR"/>
          </a:p>
        </p:txBody>
      </p:sp>
      <p:sp>
        <p:nvSpPr>
          <p:cNvPr id="9" name="Text Placeholder 4"/>
          <p:cNvSpPr>
            <a:spLocks noGrp="1"/>
          </p:cNvSpPr>
          <p:nvPr>
            <p:ph type="body" sz="quarter" idx="21" hasCustomPrompt="1"/>
          </p:nvPr>
        </p:nvSpPr>
        <p:spPr>
          <a:xfrm>
            <a:off x="349250" y="924590"/>
            <a:ext cx="11615738" cy="5247609"/>
          </a:xfrm>
          <a:prstGeom prst="rect">
            <a:avLst/>
          </a:prstGeom>
        </p:spPr>
        <p:txBody>
          <a:bodyPr/>
          <a:lstStyle>
            <a:lvl1pPr>
              <a:defRPr cap="none"/>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17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19F9-1C1D-FE71-C446-D91773B17B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10F904-73D7-271E-7534-61CF1AA05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6FC48F-1DF9-649E-C061-CCF52F5A70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35AC9C-DDF7-0225-2059-6F6513379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9D01C-DCB8-7AB4-3A9E-B3B20C620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6DB40C-DEBF-E126-097A-A35EA8FDE2AE}"/>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8" name="Footer Placeholder 7">
            <a:extLst>
              <a:ext uri="{FF2B5EF4-FFF2-40B4-BE49-F238E27FC236}">
                <a16:creationId xmlns:a16="http://schemas.microsoft.com/office/drawing/2014/main" id="{C240604B-3723-2ECB-2A28-18720B0BBD9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912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77CC-B759-09DD-8510-A9598ADBA7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810FC-2C5F-40A9-D7F6-AD615159F656}"/>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4" name="Footer Placeholder 3">
            <a:extLst>
              <a:ext uri="{FF2B5EF4-FFF2-40B4-BE49-F238E27FC236}">
                <a16:creationId xmlns:a16="http://schemas.microsoft.com/office/drawing/2014/main" id="{85E9DD0A-B84D-855F-3846-1A9D1165295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2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D3B15-AFE6-B7BC-7CE5-FC263DE952F2}"/>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3" name="Footer Placeholder 2">
            <a:extLst>
              <a:ext uri="{FF2B5EF4-FFF2-40B4-BE49-F238E27FC236}">
                <a16:creationId xmlns:a16="http://schemas.microsoft.com/office/drawing/2014/main" id="{EDD6E7D3-8FAC-2373-F415-A472FF73248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6279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CAF8-B163-46A5-6C94-A1ACBC79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18811E-C146-7F2C-F135-0F4C5A53D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5CBC73-BD06-652A-E823-99F33891C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D933D-CEE5-66DA-0B8B-76381A94EF7B}"/>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6" name="Footer Placeholder 5">
            <a:extLst>
              <a:ext uri="{FF2B5EF4-FFF2-40B4-BE49-F238E27FC236}">
                <a16:creationId xmlns:a16="http://schemas.microsoft.com/office/drawing/2014/main" id="{6DC0425E-68A3-BB31-770C-B0EBF6F769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C47E81-B333-2F11-B881-9A03F2EB698A}"/>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1746857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6CD1-14B0-ED2C-40D8-B62413DFD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6E04A7-2E99-44FF-B231-739F790FE4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DD8C3E-A187-BE6A-B1AB-78AC6F4C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D205D-D6E2-55C9-92D9-106509BEC644}"/>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6" name="Footer Placeholder 5">
            <a:extLst>
              <a:ext uri="{FF2B5EF4-FFF2-40B4-BE49-F238E27FC236}">
                <a16:creationId xmlns:a16="http://schemas.microsoft.com/office/drawing/2014/main" id="{A4876CA0-77F8-BC90-C02D-624570A9D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A840F6-F767-3732-1C1C-EE41A2434787}"/>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3786158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7F05-4EB6-E276-B00F-DA9CA3D2D1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889505-9CAC-44FC-9C79-0CDA15F591DC}"/>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4" name="Footer Placeholder 3">
            <a:extLst>
              <a:ext uri="{FF2B5EF4-FFF2-40B4-BE49-F238E27FC236}">
                <a16:creationId xmlns:a16="http://schemas.microsoft.com/office/drawing/2014/main" id="{3F98EAE9-4BCF-01B4-3A29-A64399018E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E2407B-F297-6427-ABE7-F72A1E9736A8}"/>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264909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LINES TITL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2F73548-54D0-4DCE-901C-94539E990686}" type="datetime7">
              <a:rPr lang="en-US" smtClean="0"/>
              <a:t>Oct-24</a:t>
            </a:fld>
            <a:endParaRPr lang="fr-FR"/>
          </a:p>
        </p:txBody>
      </p:sp>
      <p:sp>
        <p:nvSpPr>
          <p:cNvPr id="3" name="Espace réservé du pied de page 2"/>
          <p:cNvSpPr>
            <a:spLocks noGrp="1"/>
          </p:cNvSpPr>
          <p:nvPr>
            <p:ph type="ftr" sz="quarter" idx="11"/>
          </p:nvPr>
        </p:nvSpPr>
        <p:spPr/>
        <p:txBody>
          <a:bodyPr/>
          <a:lstStyle/>
          <a:p>
            <a:r>
              <a:rPr lang="it-IT"/>
              <a:t>EPIRB Programming Guide</a:t>
            </a:r>
            <a:endParaRPr lang="fr-FR"/>
          </a:p>
        </p:txBody>
      </p:sp>
      <p:sp>
        <p:nvSpPr>
          <p:cNvPr id="5" name="Titre 4"/>
          <p:cNvSpPr>
            <a:spLocks noGrp="1"/>
          </p:cNvSpPr>
          <p:nvPr>
            <p:ph type="title" hasCustomPrompt="1"/>
          </p:nvPr>
        </p:nvSpPr>
        <p:spPr>
          <a:xfrm>
            <a:off x="349250" y="225425"/>
            <a:ext cx="11615738" cy="920795"/>
          </a:xfrm>
        </p:spPr>
        <p:txBody>
          <a:bodyPr/>
          <a:lstStyle>
            <a:lvl1pPr>
              <a:defRPr/>
            </a:lvl1pPr>
          </a:lstStyle>
          <a:p>
            <a:r>
              <a:rPr lang="fr-FR" err="1"/>
              <a:t>Two-lined</a:t>
            </a:r>
            <a:br>
              <a:rPr lang="fr-FR"/>
            </a:br>
            <a:r>
              <a:rPr lang="fr-FR" err="1"/>
              <a:t>Title</a:t>
            </a:r>
            <a:endParaRPr lang="fr-FR"/>
          </a:p>
        </p:txBody>
      </p:sp>
      <p:sp>
        <p:nvSpPr>
          <p:cNvPr id="8" name="Text Placeholder 4"/>
          <p:cNvSpPr>
            <a:spLocks noGrp="1"/>
          </p:cNvSpPr>
          <p:nvPr>
            <p:ph type="body" sz="quarter" idx="21"/>
          </p:nvPr>
        </p:nvSpPr>
        <p:spPr>
          <a:xfrm>
            <a:off x="349250" y="1262131"/>
            <a:ext cx="11615738" cy="491007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58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64C7AD-81AA-4DD2-A057-68F5B5B0C4A9}" type="datetime7">
              <a:rPr lang="en-US" smtClean="0"/>
              <a:t>Oct-24</a:t>
            </a:fld>
            <a:endParaRPr lang="fr-FR"/>
          </a:p>
        </p:txBody>
      </p:sp>
      <p:sp>
        <p:nvSpPr>
          <p:cNvPr id="3" name="Espace réservé du pied de page 2"/>
          <p:cNvSpPr>
            <a:spLocks noGrp="1"/>
          </p:cNvSpPr>
          <p:nvPr>
            <p:ph type="ftr" sz="quarter" idx="11"/>
          </p:nvPr>
        </p:nvSpPr>
        <p:spPr/>
        <p:txBody>
          <a:bodyPr/>
          <a:lstStyle/>
          <a:p>
            <a:r>
              <a:rPr lang="it-IT"/>
              <a:t>EPIRB Programming Guide</a:t>
            </a:r>
            <a:endParaRPr lang="fr-FR"/>
          </a:p>
        </p:txBody>
      </p:sp>
      <p:sp>
        <p:nvSpPr>
          <p:cNvPr id="5" name="Titre 4"/>
          <p:cNvSpPr>
            <a:spLocks noGrp="1"/>
          </p:cNvSpPr>
          <p:nvPr>
            <p:ph type="title"/>
          </p:nvPr>
        </p:nvSpPr>
        <p:spPr/>
        <p:txBody>
          <a:bodyPr/>
          <a:lstStyle>
            <a:lvl1pPr>
              <a:defRPr/>
            </a:lvl1pPr>
          </a:lstStyle>
          <a:p>
            <a:endParaRPr lang="fr-FR"/>
          </a:p>
        </p:txBody>
      </p:sp>
      <p:sp>
        <p:nvSpPr>
          <p:cNvPr id="7" name="Espace réservé pour une image  6"/>
          <p:cNvSpPr>
            <a:spLocks noGrp="1"/>
          </p:cNvSpPr>
          <p:nvPr>
            <p:ph type="pic" sz="quarter" idx="16"/>
          </p:nvPr>
        </p:nvSpPr>
        <p:spPr>
          <a:xfrm>
            <a:off x="349250" y="1004888"/>
            <a:ext cx="3729038" cy="5164137"/>
          </a:xfrm>
          <a:prstGeom prst="rect">
            <a:avLst/>
          </a:prstGeom>
        </p:spPr>
        <p:txBody>
          <a:bodyPr/>
          <a:lstStyle>
            <a:lvl1pPr>
              <a:defRPr/>
            </a:lvl1pPr>
          </a:lstStyle>
          <a:p>
            <a:endParaRPr lang="fr-FR"/>
          </a:p>
        </p:txBody>
      </p:sp>
      <p:sp>
        <p:nvSpPr>
          <p:cNvPr id="10" name="Text Placeholder 4"/>
          <p:cNvSpPr>
            <a:spLocks noGrp="1"/>
          </p:cNvSpPr>
          <p:nvPr>
            <p:ph type="body" sz="quarter" idx="21"/>
          </p:nvPr>
        </p:nvSpPr>
        <p:spPr>
          <a:xfrm>
            <a:off x="4170000" y="1002403"/>
            <a:ext cx="7794988" cy="51641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00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pic>
        <p:nvPicPr>
          <p:cNvPr id="7" name="Picture 6" descr="Graphical user interface&#10;&#10;Description automatically generated">
            <a:extLst>
              <a:ext uri="{FF2B5EF4-FFF2-40B4-BE49-F238E27FC236}">
                <a16:creationId xmlns:a16="http://schemas.microsoft.com/office/drawing/2014/main" id="{248248C2-8788-4D59-A6D7-D75451D73C68}"/>
              </a:ext>
            </a:extLst>
          </p:cNvPr>
          <p:cNvPicPr>
            <a:picLocks noChangeAspect="1"/>
          </p:cNvPicPr>
          <p:nvPr userDrawn="1"/>
        </p:nvPicPr>
        <p:blipFill>
          <a:blip r:embed="rId2"/>
          <a:stretch>
            <a:fillRect/>
          </a:stretch>
        </p:blipFill>
        <p:spPr>
          <a:xfrm>
            <a:off x="662619" y="516220"/>
            <a:ext cx="10866760" cy="4385230"/>
          </a:xfrm>
          <a:prstGeom prst="rect">
            <a:avLst/>
          </a:prstGeom>
        </p:spPr>
      </p:pic>
      <p:sp>
        <p:nvSpPr>
          <p:cNvPr id="4" name="Rectangle 3">
            <a:extLst>
              <a:ext uri="{FF2B5EF4-FFF2-40B4-BE49-F238E27FC236}">
                <a16:creationId xmlns:a16="http://schemas.microsoft.com/office/drawing/2014/main" id="{73F07F48-3859-7A0E-18C8-0556B8F90630}"/>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5" name="Slide Number Placeholder 5">
            <a:extLst>
              <a:ext uri="{FF2B5EF4-FFF2-40B4-BE49-F238E27FC236}">
                <a16:creationId xmlns:a16="http://schemas.microsoft.com/office/drawing/2014/main" id="{2A9ECC98-31B9-11B8-80DE-2444093C3144}"/>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a:solidFill>
                <a:schemeClr val="bg1"/>
              </a:solidFill>
            </a:endParaRPr>
          </a:p>
        </p:txBody>
      </p:sp>
    </p:spTree>
    <p:extLst>
      <p:ext uri="{BB962C8B-B14F-4D97-AF65-F5344CB8AC3E}">
        <p14:creationId xmlns:p14="http://schemas.microsoft.com/office/powerpoint/2010/main" val="740919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pic>
        <p:nvPicPr>
          <p:cNvPr id="6" name="Picture 5" descr="Graphical user interface&#10;&#10;Description automatically generated">
            <a:extLst>
              <a:ext uri="{FF2B5EF4-FFF2-40B4-BE49-F238E27FC236}">
                <a16:creationId xmlns:a16="http://schemas.microsoft.com/office/drawing/2014/main" id="{13E7B43A-33C1-4B70-A64B-CBB1000D3B9F}"/>
              </a:ext>
            </a:extLst>
          </p:cNvPr>
          <p:cNvPicPr>
            <a:picLocks noChangeAspect="1"/>
          </p:cNvPicPr>
          <p:nvPr userDrawn="1"/>
        </p:nvPicPr>
        <p:blipFill>
          <a:blip r:embed="rId2"/>
          <a:stretch>
            <a:fillRect/>
          </a:stretch>
        </p:blipFill>
        <p:spPr>
          <a:xfrm>
            <a:off x="9067888" y="64007"/>
            <a:ext cx="3057609" cy="1233884"/>
          </a:xfrm>
          <a:prstGeom prst="rect">
            <a:avLst/>
          </a:prstGeom>
        </p:spPr>
      </p:pic>
      <p:sp>
        <p:nvSpPr>
          <p:cNvPr id="4" name="Rectangle 3">
            <a:extLst>
              <a:ext uri="{FF2B5EF4-FFF2-40B4-BE49-F238E27FC236}">
                <a16:creationId xmlns:a16="http://schemas.microsoft.com/office/drawing/2014/main" id="{71CBDDBD-D846-0466-4141-8BAFB0E51E0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5" name="Slide Number Placeholder 5">
            <a:extLst>
              <a:ext uri="{FF2B5EF4-FFF2-40B4-BE49-F238E27FC236}">
                <a16:creationId xmlns:a16="http://schemas.microsoft.com/office/drawing/2014/main" id="{46FA829B-A085-873E-2E02-AA9C7B743E90}"/>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a:solidFill>
                <a:schemeClr val="bg1"/>
              </a:solidFill>
            </a:endParaRPr>
          </a:p>
        </p:txBody>
      </p:sp>
    </p:spTree>
    <p:extLst>
      <p:ext uri="{BB962C8B-B14F-4D97-AF65-F5344CB8AC3E}">
        <p14:creationId xmlns:p14="http://schemas.microsoft.com/office/powerpoint/2010/main" val="18779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B47A-AA4A-2637-7EFC-F81217D7E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08661C-28B2-70B5-B191-AA413E215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9D8E0B-9F1B-BC45-FA80-177304F3137C}"/>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5" name="Footer Placeholder 4">
            <a:extLst>
              <a:ext uri="{FF2B5EF4-FFF2-40B4-BE49-F238E27FC236}">
                <a16:creationId xmlns:a16="http://schemas.microsoft.com/office/drawing/2014/main" id="{04C960F7-FEF9-4AC0-99CF-7157417113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77BC8B-FE3E-1390-1E5A-4EA9D9906781}"/>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4121838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4D5B-84A0-7847-4C6C-C154B87F24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EC7046-418A-2B31-83E6-246A3BEB8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E836A-0DF0-25C6-FEC7-66B1505196A4}"/>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5" name="Footer Placeholder 4">
            <a:extLst>
              <a:ext uri="{FF2B5EF4-FFF2-40B4-BE49-F238E27FC236}">
                <a16:creationId xmlns:a16="http://schemas.microsoft.com/office/drawing/2014/main" id="{07EDB23B-83EE-FD06-34B0-AD5BC4A1EA92}"/>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8524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13D7-61DE-A0AE-97CE-6A5B7F0BA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1808EB-7F1E-58B2-7CD2-681B5EB48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5844D-3828-B0EB-3414-94B083C116A7}"/>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5" name="Footer Placeholder 4">
            <a:extLst>
              <a:ext uri="{FF2B5EF4-FFF2-40B4-BE49-F238E27FC236}">
                <a16:creationId xmlns:a16="http://schemas.microsoft.com/office/drawing/2014/main" id="{37830BAE-A4BA-E4D1-33A3-4559BEDDE3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B8D9BA-E9F4-274F-8827-B5E4E371196E}"/>
              </a:ext>
            </a:extLst>
          </p:cNvPr>
          <p:cNvSpPr>
            <a:spLocks noGrp="1"/>
          </p:cNvSpPr>
          <p:nvPr>
            <p:ph type="sldNum" sz="quarter" idx="12"/>
          </p:nvPr>
        </p:nvSpPr>
        <p:spPr>
          <a:xfrm>
            <a:off x="8610600" y="6356350"/>
            <a:ext cx="2743200" cy="365125"/>
          </a:xfrm>
          <a:prstGeom prst="rect">
            <a:avLst/>
          </a:prstGeom>
        </p:spPr>
        <p:txBody>
          <a:bodyPr/>
          <a:lstStyle/>
          <a:p>
            <a:fld id="{FF27BD8F-621C-403C-AB50-98E07FE662F6}" type="slidenum">
              <a:rPr lang="en-GB" smtClean="0"/>
              <a:t>‹#›</a:t>
            </a:fld>
            <a:endParaRPr lang="en-GB"/>
          </a:p>
        </p:txBody>
      </p:sp>
    </p:spTree>
    <p:extLst>
      <p:ext uri="{BB962C8B-B14F-4D97-AF65-F5344CB8AC3E}">
        <p14:creationId xmlns:p14="http://schemas.microsoft.com/office/powerpoint/2010/main" val="138805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77B7-233C-810C-9A83-97FD9B455D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34B610-DFC2-B0DA-B1E2-B374B5B46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E4D8CF-F192-5DED-EB3B-1E2E115F67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C352AD-8974-60C5-553F-D22CBEEF1ED5}"/>
              </a:ext>
            </a:extLst>
          </p:cNvPr>
          <p:cNvSpPr>
            <a:spLocks noGrp="1"/>
          </p:cNvSpPr>
          <p:nvPr>
            <p:ph type="dt" sz="half" idx="10"/>
          </p:nvPr>
        </p:nvSpPr>
        <p:spPr/>
        <p:txBody>
          <a:bodyPr/>
          <a:lstStyle/>
          <a:p>
            <a:fld id="{C95C23DC-1A9C-4537-BCDE-AF41A7241C1E}" type="datetimeFigureOut">
              <a:rPr lang="en-GB" smtClean="0"/>
              <a:t>02/10/2024</a:t>
            </a:fld>
            <a:endParaRPr lang="en-GB"/>
          </a:p>
        </p:txBody>
      </p:sp>
      <p:sp>
        <p:nvSpPr>
          <p:cNvPr id="6" name="Footer Placeholder 5">
            <a:extLst>
              <a:ext uri="{FF2B5EF4-FFF2-40B4-BE49-F238E27FC236}">
                <a16:creationId xmlns:a16="http://schemas.microsoft.com/office/drawing/2014/main" id="{4DB97992-68D6-31AB-D57F-3F6FD247DEB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70801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9250" y="225425"/>
            <a:ext cx="11615738" cy="624581"/>
          </a:xfrm>
          <a:prstGeom prst="rect">
            <a:avLst/>
          </a:prstGeom>
        </p:spPr>
        <p:txBody>
          <a:bodyPr vert="horz" lIns="91440" tIns="45720" rIns="91440" bIns="45720" rtlCol="0" anchor="ctr">
            <a:noAutofit/>
          </a:bodyPr>
          <a:lstStyle/>
          <a:p>
            <a:endParaRPr lang="fr-FR"/>
          </a:p>
        </p:txBody>
      </p:sp>
      <p:sp>
        <p:nvSpPr>
          <p:cNvPr id="4" name="Espace réservé de la date 3"/>
          <p:cNvSpPr>
            <a:spLocks noGrp="1"/>
          </p:cNvSpPr>
          <p:nvPr>
            <p:ph type="dt" sz="half" idx="2"/>
          </p:nvPr>
        </p:nvSpPr>
        <p:spPr>
          <a:xfrm>
            <a:off x="9901990" y="6419850"/>
            <a:ext cx="759863" cy="215414"/>
          </a:xfrm>
          <a:prstGeom prst="rect">
            <a:avLst/>
          </a:prstGeom>
        </p:spPr>
        <p:txBody>
          <a:bodyPr vert="horz" lIns="0" tIns="45720" rIns="91440" bIns="45720" rtlCol="0" anchor="ctr">
            <a:noAutofit/>
          </a:bodyPr>
          <a:lstStyle>
            <a:lvl1pPr marL="88900" indent="-88900" algn="l">
              <a:lnSpc>
                <a:spcPct val="87000"/>
              </a:lnSpc>
              <a:buFont typeface="Arial Narrow" panose="020B0606020202030204" pitchFamily="34" charset="0"/>
              <a:buChar char="│"/>
              <a:defRPr sz="1000">
                <a:solidFill>
                  <a:schemeClr val="tx1">
                    <a:lumMod val="75000"/>
                    <a:lumOff val="25000"/>
                  </a:schemeClr>
                </a:solidFill>
                <a:latin typeface="Segoe UI" panose="020B0502040204020203" pitchFamily="34" charset="0"/>
                <a:cs typeface="Segoe UI" panose="020B0502040204020203" pitchFamily="34" charset="0"/>
              </a:defRPr>
            </a:lvl1pPr>
          </a:lstStyle>
          <a:p>
            <a:fld id="{27D2C256-C9CD-4461-BCF2-5B91EB0BD5D9}" type="datetime7">
              <a:rPr lang="en-US" smtClean="0"/>
              <a:t>Oct-24</a:t>
            </a:fld>
            <a:endParaRPr lang="fr-FR"/>
          </a:p>
        </p:txBody>
      </p:sp>
      <p:sp>
        <p:nvSpPr>
          <p:cNvPr id="5" name="Espace réservé du pied de page 4"/>
          <p:cNvSpPr>
            <a:spLocks noGrp="1"/>
          </p:cNvSpPr>
          <p:nvPr>
            <p:ph type="ftr" sz="quarter" idx="3"/>
          </p:nvPr>
        </p:nvSpPr>
        <p:spPr>
          <a:xfrm>
            <a:off x="7338646" y="6419850"/>
            <a:ext cx="2561050" cy="212725"/>
          </a:xfrm>
          <a:prstGeom prst="rect">
            <a:avLst/>
          </a:prstGeom>
        </p:spPr>
        <p:txBody>
          <a:bodyPr vert="horz" lIns="0" tIns="45720" rIns="72000" bIns="45720" rtlCol="0" anchor="ctr">
            <a:noAutofit/>
          </a:bodyPr>
          <a:lstStyle>
            <a:lvl1pPr algn="r">
              <a:lnSpc>
                <a:spcPct val="87000"/>
              </a:lnSpc>
              <a:defRPr sz="1000">
                <a:solidFill>
                  <a:schemeClr val="tx1">
                    <a:lumMod val="75000"/>
                    <a:lumOff val="25000"/>
                  </a:schemeClr>
                </a:solidFill>
                <a:latin typeface="Segoe UI" panose="020B0502040204020203" pitchFamily="34" charset="0"/>
                <a:cs typeface="Segoe UI" panose="020B0502040204020203" pitchFamily="34" charset="0"/>
              </a:defRPr>
            </a:lvl1pPr>
          </a:lstStyle>
          <a:p>
            <a:r>
              <a:rPr lang="it-IT"/>
              <a:t>EPIRB Programming Guide</a:t>
            </a:r>
            <a:endParaRPr lang="fr-FR"/>
          </a:p>
        </p:txBody>
      </p:sp>
      <p:sp>
        <p:nvSpPr>
          <p:cNvPr id="3" name="Espace réservé du texte 2"/>
          <p:cNvSpPr>
            <a:spLocks noGrp="1"/>
          </p:cNvSpPr>
          <p:nvPr>
            <p:ph type="body" idx="1"/>
          </p:nvPr>
        </p:nvSpPr>
        <p:spPr>
          <a:xfrm>
            <a:off x="349250" y="1075431"/>
            <a:ext cx="11608874" cy="5101532"/>
          </a:xfrm>
          <a:prstGeom prst="rect">
            <a:avLst/>
          </a:prstGeom>
        </p:spPr>
        <p:txBody>
          <a:bodyPr vert="horz" lIns="91440" tIns="45720" rIns="91440" bIns="45720" rtlCol="0">
            <a:normAutofit/>
          </a:bodyPr>
          <a:lstStyle/>
          <a:p>
            <a:pPr lvl="0"/>
            <a:r>
              <a:rPr lang="en-US"/>
              <a:t>Edit master text styles</a:t>
            </a:r>
            <a:endParaRPr lang="fr-FR"/>
          </a:p>
          <a:p>
            <a:pPr lvl="1"/>
            <a:r>
              <a:rPr lang="en-US"/>
              <a:t>Second level</a:t>
            </a:r>
          </a:p>
          <a:p>
            <a:pPr lvl="2"/>
            <a:r>
              <a:rPr lang="en-US"/>
              <a:t>Third level</a:t>
            </a:r>
          </a:p>
          <a:p>
            <a:pPr lvl="3"/>
            <a:r>
              <a:rPr lang="en-US"/>
              <a:t>Fourth level</a:t>
            </a:r>
          </a:p>
          <a:p>
            <a:pPr lvl="4"/>
            <a:r>
              <a:rPr lang="en-US"/>
              <a:t>Fifth level</a:t>
            </a:r>
            <a:endParaRPr lang="fr-FR"/>
          </a:p>
        </p:txBody>
      </p:sp>
      <p:cxnSp>
        <p:nvCxnSpPr>
          <p:cNvPr id="27" name="Connecteur droit 26"/>
          <p:cNvCxnSpPr/>
          <p:nvPr userDrawn="1"/>
        </p:nvCxnSpPr>
        <p:spPr>
          <a:xfrm>
            <a:off x="228600" y="0"/>
            <a:ext cx="0" cy="72390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AA60E9A-51EC-880F-52BB-7CDEE4105AFF}"/>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10" name="Slide Number Placeholder 5">
            <a:extLst>
              <a:ext uri="{FF2B5EF4-FFF2-40B4-BE49-F238E27FC236}">
                <a16:creationId xmlns:a16="http://schemas.microsoft.com/office/drawing/2014/main" id="{B2E2938B-574B-0373-D1E1-259374163B31}"/>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a:solidFill>
                <a:schemeClr val="bg1"/>
              </a:solidFill>
            </a:endParaRPr>
          </a:p>
        </p:txBody>
      </p:sp>
    </p:spTree>
    <p:extLst>
      <p:ext uri="{BB962C8B-B14F-4D97-AF65-F5344CB8AC3E}">
        <p14:creationId xmlns:p14="http://schemas.microsoft.com/office/powerpoint/2010/main" val="1193946712"/>
      </p:ext>
    </p:extLst>
  </p:cSld>
  <p:clrMap bg1="lt1" tx1="dk1" bg2="lt2" tx2="dk2" accent1="accent1" accent2="accent2" accent3="accent3" accent4="accent4" accent5="accent5" accent6="accent6" hlink="hlink" folHlink="folHlink"/>
  <p:sldLayoutIdLst>
    <p:sldLayoutId id="2147483669" r:id="rId1"/>
    <p:sldLayoutId id="2147483672" r:id="rId2"/>
    <p:sldLayoutId id="2147483668" r:id="rId3"/>
    <p:sldLayoutId id="2147483733" r:id="rId4"/>
    <p:sldLayoutId id="2147483736" r:id="rId5"/>
  </p:sldLayoutIdLst>
  <p:hf hdr="0"/>
  <p:txStyles>
    <p:titleStyle>
      <a:lvl1pPr algn="l" defTabSz="914400" rtl="0" eaLnBrk="1" latinLnBrk="0" hangingPunct="1">
        <a:lnSpc>
          <a:spcPct val="87000"/>
        </a:lnSpc>
        <a:spcBef>
          <a:spcPct val="0"/>
        </a:spcBef>
        <a:buNone/>
        <a:defRPr sz="3000" kern="1200" cap="all" baseline="0">
          <a:solidFill>
            <a:schemeClr val="tx2"/>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userDrawn="1">
          <p15:clr>
            <a:srgbClr val="F26B43"/>
          </p15:clr>
        </p15:guide>
        <p15:guide id="2" pos="143" userDrawn="1">
          <p15:clr>
            <a:srgbClr val="F26B43"/>
          </p15:clr>
        </p15:guide>
        <p15:guide id="3" orient="horz" pos="4178" userDrawn="1">
          <p15:clr>
            <a:srgbClr val="F26B43"/>
          </p15:clr>
        </p15:guide>
        <p15:guide id="4" pos="7537" userDrawn="1">
          <p15:clr>
            <a:srgbClr val="F26B43"/>
          </p15:clr>
        </p15:guide>
        <p15:guide id="5" pos="2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8FDCF-920C-E0CF-4995-AE1355265E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6EBDD6-6E78-816E-3DEC-F0EF88446A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944AAF-C9F0-5F13-0F26-949114B4E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C23DC-1A9C-4537-BCDE-AF41A7241C1E}" type="datetimeFigureOut">
              <a:rPr lang="en-GB" smtClean="0"/>
              <a:t>02/10/2024</a:t>
            </a:fld>
            <a:endParaRPr lang="en-GB"/>
          </a:p>
        </p:txBody>
      </p:sp>
      <p:sp>
        <p:nvSpPr>
          <p:cNvPr id="5" name="Footer Placeholder 4">
            <a:extLst>
              <a:ext uri="{FF2B5EF4-FFF2-40B4-BE49-F238E27FC236}">
                <a16:creationId xmlns:a16="http://schemas.microsoft.com/office/drawing/2014/main" id="{7BF207EB-0886-1979-F08E-5A481B40B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7" name="Rectangle 6">
            <a:extLst>
              <a:ext uri="{FF2B5EF4-FFF2-40B4-BE49-F238E27FC236}">
                <a16:creationId xmlns:a16="http://schemas.microsoft.com/office/drawing/2014/main" id="{EE178A5E-6293-0747-310E-D861F46FB306}"/>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8" name="Slide Number Placeholder 5">
            <a:extLst>
              <a:ext uri="{FF2B5EF4-FFF2-40B4-BE49-F238E27FC236}">
                <a16:creationId xmlns:a16="http://schemas.microsoft.com/office/drawing/2014/main" id="{D6457584-E25C-0F3B-5213-0EA99E0A2F8B}"/>
              </a:ext>
            </a:extLst>
          </p:cNvPr>
          <p:cNvSpPr txBox="1">
            <a:spLocks/>
          </p:cNvSpPr>
          <p:nvPr userDrawn="1"/>
        </p:nvSpPr>
        <p:spPr>
          <a:xfrm>
            <a:off x="11360016" y="6369050"/>
            <a:ext cx="335909" cy="365125"/>
          </a:xfrm>
          <a:prstGeom prst="rect">
            <a:avLst/>
          </a:prstGeom>
          <a:solidFill>
            <a:srgbClr val="0070C0"/>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a:solidFill>
                <a:schemeClr val="bg1"/>
              </a:solidFill>
            </a:endParaRPr>
          </a:p>
        </p:txBody>
      </p:sp>
    </p:spTree>
    <p:extLst>
      <p:ext uri="{BB962C8B-B14F-4D97-AF65-F5344CB8AC3E}">
        <p14:creationId xmlns:p14="http://schemas.microsoft.com/office/powerpoint/2010/main" val="173338730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F8D1F1-D983-D3B6-203C-651CDB655F0F}"/>
              </a:ext>
            </a:extLst>
          </p:cNvPr>
          <p:cNvSpPr txBox="1"/>
          <p:nvPr/>
        </p:nvSpPr>
        <p:spPr>
          <a:xfrm>
            <a:off x="2315152" y="5038786"/>
            <a:ext cx="8252402" cy="584775"/>
          </a:xfrm>
          <a:prstGeom prst="rect">
            <a:avLst/>
          </a:prstGeom>
          <a:noFill/>
        </p:spPr>
        <p:txBody>
          <a:bodyPr wrap="square">
            <a:spAutoFit/>
          </a:bodyPr>
          <a:lstStyle/>
          <a:p>
            <a:r>
              <a:rPr lang="en-GB" sz="3200"/>
              <a:t>8 Series EPIRB Battery Replacement Guide</a:t>
            </a:r>
          </a:p>
        </p:txBody>
      </p:sp>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slow" p14:dur="2000" advTm="5790"/>
    </mc:Choice>
    <mc:Fallback xmlns="">
      <p:transition spd="slow" advTm="57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screwdriver&#10;&#10;Description automatically generated">
            <a:extLst>
              <a:ext uri="{FF2B5EF4-FFF2-40B4-BE49-F238E27FC236}">
                <a16:creationId xmlns:a16="http://schemas.microsoft.com/office/drawing/2014/main" id="{31A6C504-601D-DA16-ABD0-ABE9B37F6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14" y="4796015"/>
            <a:ext cx="1898706" cy="1433128"/>
          </a:xfrm>
          <a:prstGeom prst="rect">
            <a:avLst/>
          </a:prstGeom>
        </p:spPr>
      </p:pic>
      <p:pic>
        <p:nvPicPr>
          <p:cNvPr id="14" name="Picture 13" descr="A close-up of a screwdriver&#10;&#10;Description automatically generated">
            <a:extLst>
              <a:ext uri="{FF2B5EF4-FFF2-40B4-BE49-F238E27FC236}">
                <a16:creationId xmlns:a16="http://schemas.microsoft.com/office/drawing/2014/main" id="{0ACDE0C9-7407-2D89-7618-0B1608832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07" y="2924937"/>
            <a:ext cx="1905577" cy="1735903"/>
          </a:xfrm>
          <a:prstGeom prst="rect">
            <a:avLst/>
          </a:prstGeom>
        </p:spPr>
      </p:pic>
      <p:pic>
        <p:nvPicPr>
          <p:cNvPr id="12" name="Picture 11" descr="A close-up of a hand holding an orange and grey object&#10;&#10;Description automatically generated">
            <a:extLst>
              <a:ext uri="{FF2B5EF4-FFF2-40B4-BE49-F238E27FC236}">
                <a16:creationId xmlns:a16="http://schemas.microsoft.com/office/drawing/2014/main" id="{393888F4-8998-3045-9E3C-521C274A9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787" y="5257911"/>
            <a:ext cx="1626596" cy="1248069"/>
          </a:xfrm>
          <a:prstGeom prst="rect">
            <a:avLst/>
          </a:prstGeom>
        </p:spPr>
      </p:pic>
      <p:pic>
        <p:nvPicPr>
          <p:cNvPr id="2" name="Picture 1" descr="A machine on a table&#10;&#10;Description automatically generated">
            <a:extLst>
              <a:ext uri="{FF2B5EF4-FFF2-40B4-BE49-F238E27FC236}">
                <a16:creationId xmlns:a16="http://schemas.microsoft.com/office/drawing/2014/main" id="{6DE7B6E9-7C7F-9DED-3D41-65FF319E6224}"/>
              </a:ext>
            </a:extLst>
          </p:cNvPr>
          <p:cNvPicPr>
            <a:picLocks noChangeAspect="1"/>
          </p:cNvPicPr>
          <p:nvPr/>
        </p:nvPicPr>
        <p:blipFill>
          <a:blip r:embed="rId5"/>
          <a:stretch>
            <a:fillRect/>
          </a:stretch>
        </p:blipFill>
        <p:spPr>
          <a:xfrm>
            <a:off x="269358" y="1026041"/>
            <a:ext cx="2261191" cy="1695895"/>
          </a:xfrm>
          <a:prstGeom prst="rect">
            <a:avLst/>
          </a:prstGeom>
        </p:spPr>
      </p:pic>
      <p:pic>
        <p:nvPicPr>
          <p:cNvPr id="3" name="Picture 2">
            <a:extLst>
              <a:ext uri="{FF2B5EF4-FFF2-40B4-BE49-F238E27FC236}">
                <a16:creationId xmlns:a16="http://schemas.microsoft.com/office/drawing/2014/main" id="{224F1FB2-8E5D-126D-979F-191117A4F77D}"/>
              </a:ext>
            </a:extLst>
          </p:cNvPr>
          <p:cNvPicPr>
            <a:picLocks noChangeAspect="1"/>
          </p:cNvPicPr>
          <p:nvPr/>
        </p:nvPicPr>
        <p:blipFill>
          <a:blip r:embed="rId6"/>
          <a:stretch>
            <a:fillRect/>
          </a:stretch>
        </p:blipFill>
        <p:spPr>
          <a:xfrm>
            <a:off x="2750290" y="1026040"/>
            <a:ext cx="2199168" cy="1669313"/>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latin typeface="Segoe UI"/>
                <a:cs typeface="Segoe UI"/>
              </a:rPr>
              <a:t>Inserting New Battery pack – </a:t>
            </a:r>
            <a:r>
              <a:rPr lang="en-GB" b="1" u="sng">
                <a:solidFill>
                  <a:srgbClr val="00B050"/>
                </a:solidFill>
                <a:latin typeface="Segoe UI"/>
                <a:cs typeface="Segoe UI"/>
              </a:rPr>
              <a:t>WITH CORRECT Tool</a:t>
            </a:r>
            <a:r>
              <a:rPr lang="en-GB" sz="1000" b="1" u="sng">
                <a:solidFill>
                  <a:srgbClr val="00B050"/>
                </a:solidFill>
                <a:latin typeface="Segoe UI"/>
                <a:cs typeface="Segoe UI"/>
              </a:rPr>
              <a:t> (Sold Separately)</a:t>
            </a:r>
            <a:endParaRPr lang="en-GB">
              <a:solidFill>
                <a:srgbClr val="00B050"/>
              </a:solidFill>
            </a:endParaRP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551873" y="1096652"/>
            <a:ext cx="5641711" cy="5138993"/>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latin typeface="Segoe UI"/>
                <a:cs typeface="Segoe UI"/>
              </a:rPr>
              <a:t>Step Five</a:t>
            </a:r>
          </a:p>
          <a:p>
            <a:pPr marL="342900" indent="-342900">
              <a:lnSpc>
                <a:spcPct val="110000"/>
              </a:lnSpc>
              <a:buFont typeface="+mj-lt"/>
              <a:buAutoNum type="alphaLcParenR"/>
            </a:pPr>
            <a:r>
              <a:rPr lang="en-GB" dirty="0">
                <a:latin typeface="Segoe UI"/>
                <a:cs typeface="Segoe UI"/>
              </a:rPr>
              <a:t>Place the Beacon back into the Removal Tool and secure </a:t>
            </a:r>
            <a:endParaRPr lang="en-GB" dirty="0"/>
          </a:p>
          <a:p>
            <a:pPr marL="342900" indent="-342900">
              <a:lnSpc>
                <a:spcPct val="110000"/>
              </a:lnSpc>
              <a:buFont typeface="+mj-lt"/>
              <a:buAutoNum type="alphaLcParenR"/>
            </a:pPr>
            <a:r>
              <a:rPr lang="en-GB" dirty="0">
                <a:latin typeface="Segoe UI"/>
                <a:cs typeface="Segoe UI"/>
              </a:rPr>
              <a:t>Use the flat end (or end cap) of the removal lever arm to gently push the New Battery Pack back into the EPRIB Body</a:t>
            </a:r>
            <a:endParaRPr lang="en-GB" dirty="0"/>
          </a:p>
          <a:p>
            <a:pPr marL="342900" indent="-342900">
              <a:lnSpc>
                <a:spcPct val="110000"/>
              </a:lnSpc>
              <a:buFont typeface="+mj-lt"/>
              <a:buAutoNum type="alphaLcParenR"/>
            </a:pPr>
            <a:r>
              <a:rPr lang="en-GB" dirty="0">
                <a:latin typeface="Segoe UI"/>
                <a:cs typeface="Segoe UI"/>
              </a:rPr>
              <a:t>After fully inserting the New Battery Pack into the EPRIB Body, remove the EPRIB from the Tooling.</a:t>
            </a:r>
            <a:endParaRPr lang="en-GB" dirty="0"/>
          </a:p>
          <a:p>
            <a:pPr marL="342900" indent="-342900">
              <a:lnSpc>
                <a:spcPct val="110000"/>
              </a:lnSpc>
              <a:buAutoNum type="alphaLcParenR"/>
            </a:pPr>
            <a:r>
              <a:rPr lang="en-GB" dirty="0">
                <a:latin typeface="Segoe UI"/>
                <a:cs typeface="Segoe UI"/>
              </a:rPr>
              <a:t>Then gently insert the Restraining Bolt and hand screw it into place. </a:t>
            </a:r>
            <a:r>
              <a:rPr lang="en-GB" b="1" u="sng" dirty="0">
                <a:solidFill>
                  <a:srgbClr val="FF0000"/>
                </a:solidFill>
                <a:latin typeface="Segoe UI"/>
                <a:cs typeface="Segoe UI"/>
              </a:rPr>
              <a:t>DO NOT</a:t>
            </a:r>
            <a:r>
              <a:rPr lang="en-GB" dirty="0">
                <a:latin typeface="Segoe UI"/>
                <a:cs typeface="Segoe UI"/>
              </a:rPr>
              <a:t> use the Restraining screw to pull the New Battery into the body (As this will Void warranty)</a:t>
            </a:r>
            <a:endParaRPr lang="en-GB" dirty="0"/>
          </a:p>
          <a:p>
            <a:pPr marL="342900" indent="-342900">
              <a:lnSpc>
                <a:spcPct val="110000"/>
              </a:lnSpc>
              <a:buFont typeface="+mj-lt"/>
              <a:buAutoNum type="alphaLcParenR"/>
            </a:pPr>
            <a:r>
              <a:rPr lang="en-GB" sz="1700" dirty="0">
                <a:latin typeface="Segoe UI"/>
                <a:cs typeface="Segoe UI"/>
              </a:rPr>
              <a:t>Once Restraining Bolt has been screwed into place by hand, continue to tighten it using a </a:t>
            </a:r>
            <a:r>
              <a:rPr lang="en-GB" sz="1700" b="1" u="sng" dirty="0">
                <a:solidFill>
                  <a:srgbClr val="00B050"/>
                </a:solidFill>
                <a:latin typeface="Segoe UI"/>
                <a:cs typeface="Segoe UI"/>
              </a:rPr>
              <a:t>Number 4 Hex 30cNm Torque driver</a:t>
            </a:r>
            <a:r>
              <a:rPr lang="en-GB" sz="1700" dirty="0">
                <a:latin typeface="Segoe UI"/>
                <a:cs typeface="Segoe UI"/>
              </a:rPr>
              <a:t> ONLY.</a:t>
            </a:r>
          </a:p>
          <a:p>
            <a:pPr marL="342900" indent="-342900">
              <a:lnSpc>
                <a:spcPct val="110000"/>
              </a:lnSpc>
              <a:buAutoNum type="alphaLcParenR"/>
            </a:pPr>
            <a:r>
              <a:rPr lang="en-GB" sz="1700" dirty="0">
                <a:latin typeface="Segoe UI"/>
                <a:cs typeface="Segoe UI"/>
              </a:rPr>
              <a:t>Failure to use the correct Torque driver will cause the internal screw socket to break free of its housing. </a:t>
            </a:r>
            <a:r>
              <a:rPr lang="en-GB" sz="1700" u="sng" dirty="0">
                <a:solidFill>
                  <a:srgbClr val="FF0000"/>
                </a:solidFill>
                <a:latin typeface="Segoe UI"/>
                <a:cs typeface="Segoe UI"/>
              </a:rPr>
              <a:t>This will be considered as User damage and is Not covered by warranty.</a:t>
            </a:r>
            <a:endParaRPr lang="en-GB" sz="1700" dirty="0">
              <a:solidFill>
                <a:srgbClr val="FF0000"/>
              </a:solidFill>
              <a:latin typeface="Segoe UI"/>
              <a:cs typeface="Segoe UI"/>
            </a:endParaRPr>
          </a:p>
          <a:p>
            <a:pPr marL="342900" indent="-342900">
              <a:lnSpc>
                <a:spcPct val="110000"/>
              </a:lnSpc>
              <a:buAutoNum type="alphaLcParenR"/>
            </a:pPr>
            <a:endParaRPr lang="en-GB" dirty="0"/>
          </a:p>
        </p:txBody>
      </p:sp>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242204" y="4847892"/>
            <a:ext cx="482947"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(e)</a:t>
            </a:r>
          </a:p>
        </p:txBody>
      </p:sp>
      <p:sp>
        <p:nvSpPr>
          <p:cNvPr id="7" name="Footer Placeholder 2">
            <a:extLst>
              <a:ext uri="{FF2B5EF4-FFF2-40B4-BE49-F238E27FC236}">
                <a16:creationId xmlns:a16="http://schemas.microsoft.com/office/drawing/2014/main" id="{85EA3DE1-1CF6-FEEC-EB6D-EB5ED2A315F5}"/>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cxnSp>
        <p:nvCxnSpPr>
          <p:cNvPr id="16" name="Straight Arrow Connector 15">
            <a:extLst>
              <a:ext uri="{FF2B5EF4-FFF2-40B4-BE49-F238E27FC236}">
                <a16:creationId xmlns:a16="http://schemas.microsoft.com/office/drawing/2014/main" id="{F1AD9F54-F25D-ED9B-796D-8A726A2F37E3}"/>
              </a:ext>
            </a:extLst>
          </p:cNvPr>
          <p:cNvCxnSpPr>
            <a:cxnSpLocks/>
          </p:cNvCxnSpPr>
          <p:nvPr/>
        </p:nvCxnSpPr>
        <p:spPr>
          <a:xfrm flipH="1">
            <a:off x="1345180" y="3550634"/>
            <a:ext cx="5215255" cy="2323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Date Placeholder 1">
            <a:extLst>
              <a:ext uri="{FF2B5EF4-FFF2-40B4-BE49-F238E27FC236}">
                <a16:creationId xmlns:a16="http://schemas.microsoft.com/office/drawing/2014/main" id="{D74D5C53-4D86-0587-122A-1240B0DC7CFF}"/>
              </a:ext>
            </a:extLst>
          </p:cNvPr>
          <p:cNvSpPr txBox="1">
            <a:spLocks/>
          </p:cNvSpPr>
          <p:nvPr/>
        </p:nvSpPr>
        <p:spPr>
          <a:xfrm>
            <a:off x="533507" y="116288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cxnSp>
        <p:nvCxnSpPr>
          <p:cNvPr id="21" name="Straight Arrow Connector 20">
            <a:extLst>
              <a:ext uri="{FF2B5EF4-FFF2-40B4-BE49-F238E27FC236}">
                <a16:creationId xmlns:a16="http://schemas.microsoft.com/office/drawing/2014/main" id="{7D2A6BFD-3619-29C6-E084-CE9296C0990E}"/>
              </a:ext>
            </a:extLst>
          </p:cNvPr>
          <p:cNvCxnSpPr>
            <a:cxnSpLocks/>
          </p:cNvCxnSpPr>
          <p:nvPr/>
        </p:nvCxnSpPr>
        <p:spPr>
          <a:xfrm flipH="1">
            <a:off x="4632252" y="5329896"/>
            <a:ext cx="1953894" cy="51145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7" name="Date Placeholder 1">
            <a:extLst>
              <a:ext uri="{FF2B5EF4-FFF2-40B4-BE49-F238E27FC236}">
                <a16:creationId xmlns:a16="http://schemas.microsoft.com/office/drawing/2014/main" id="{612E6CAF-932B-7D29-1F99-190FFC4B9D1B}"/>
              </a:ext>
            </a:extLst>
          </p:cNvPr>
          <p:cNvSpPr txBox="1">
            <a:spLocks/>
          </p:cNvSpPr>
          <p:nvPr/>
        </p:nvSpPr>
        <p:spPr>
          <a:xfrm>
            <a:off x="3535704" y="5918791"/>
            <a:ext cx="482947"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(f)</a:t>
            </a:r>
          </a:p>
        </p:txBody>
      </p:sp>
      <p:sp>
        <p:nvSpPr>
          <p:cNvPr id="38" name="Date Placeholder 1">
            <a:extLst>
              <a:ext uri="{FF2B5EF4-FFF2-40B4-BE49-F238E27FC236}">
                <a16:creationId xmlns:a16="http://schemas.microsoft.com/office/drawing/2014/main" id="{DEAA228D-BF36-B0AE-30B1-A93626ACA354}"/>
              </a:ext>
            </a:extLst>
          </p:cNvPr>
          <p:cNvSpPr txBox="1">
            <a:spLocks/>
          </p:cNvSpPr>
          <p:nvPr/>
        </p:nvSpPr>
        <p:spPr>
          <a:xfrm>
            <a:off x="247186" y="2994838"/>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cxnSp>
        <p:nvCxnSpPr>
          <p:cNvPr id="15" name="Straight Arrow Connector 14">
            <a:extLst>
              <a:ext uri="{FF2B5EF4-FFF2-40B4-BE49-F238E27FC236}">
                <a16:creationId xmlns:a16="http://schemas.microsoft.com/office/drawing/2014/main" id="{FAA46ADD-9923-0E0C-87EC-D7B2F8AEEDFD}"/>
              </a:ext>
            </a:extLst>
          </p:cNvPr>
          <p:cNvCxnSpPr>
            <a:cxnSpLocks/>
          </p:cNvCxnSpPr>
          <p:nvPr/>
        </p:nvCxnSpPr>
        <p:spPr>
          <a:xfrm flipH="1">
            <a:off x="1362740" y="4603338"/>
            <a:ext cx="5179105" cy="87473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
            <a:extLst>
              <a:ext uri="{FF2B5EF4-FFF2-40B4-BE49-F238E27FC236}">
                <a16:creationId xmlns:a16="http://schemas.microsoft.com/office/drawing/2014/main" id="{1278D206-BCC8-D468-6546-AA76A936584B}"/>
              </a:ext>
            </a:extLst>
          </p:cNvPr>
          <p:cNvSpPr txBox="1">
            <a:spLocks/>
          </p:cNvSpPr>
          <p:nvPr/>
        </p:nvSpPr>
        <p:spPr>
          <a:xfrm>
            <a:off x="2846088" y="116288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spTree>
    <p:extLst>
      <p:ext uri="{BB962C8B-B14F-4D97-AF65-F5344CB8AC3E}">
        <p14:creationId xmlns:p14="http://schemas.microsoft.com/office/powerpoint/2010/main" val="36495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A298-84C6-F828-94E2-7D8ABF0C9591}"/>
            </a:ext>
          </a:extLst>
        </p:cNvPr>
        <p:cNvGrpSpPr/>
        <p:nvPr/>
      </p:nvGrpSpPr>
      <p:grpSpPr>
        <a:xfrm>
          <a:off x="0" y="0"/>
          <a:ext cx="0" cy="0"/>
          <a:chOff x="0" y="0"/>
          <a:chExt cx="0" cy="0"/>
        </a:xfrm>
      </p:grpSpPr>
      <p:pic>
        <p:nvPicPr>
          <p:cNvPr id="3" name="Picture 2" descr="A close-up of a hand holding an orange and grey object&#10;&#10;Description automatically generated">
            <a:extLst>
              <a:ext uri="{FF2B5EF4-FFF2-40B4-BE49-F238E27FC236}">
                <a16:creationId xmlns:a16="http://schemas.microsoft.com/office/drawing/2014/main" id="{7EDDB2D0-261D-79BF-0106-CD8E5A587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135" y="5213610"/>
            <a:ext cx="1750643" cy="1354394"/>
          </a:xfrm>
          <a:prstGeom prst="rect">
            <a:avLst/>
          </a:prstGeom>
        </p:spPr>
      </p:pic>
      <p:pic>
        <p:nvPicPr>
          <p:cNvPr id="8" name="Picture 7" descr="A close-up of a screwdriver&#10;&#10;Description automatically generated">
            <a:extLst>
              <a:ext uri="{FF2B5EF4-FFF2-40B4-BE49-F238E27FC236}">
                <a16:creationId xmlns:a16="http://schemas.microsoft.com/office/drawing/2014/main" id="{2C205C69-2F93-0B00-8352-2A2E948AD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9" y="3403402"/>
            <a:ext cx="1905577" cy="1735903"/>
          </a:xfrm>
          <a:prstGeom prst="rect">
            <a:avLst/>
          </a:prstGeom>
        </p:spPr>
      </p:pic>
      <p:pic>
        <p:nvPicPr>
          <p:cNvPr id="15" name="Picture 14" descr="A close-up of a screwdriver&#10;&#10;Description automatically generated">
            <a:extLst>
              <a:ext uri="{FF2B5EF4-FFF2-40B4-BE49-F238E27FC236}">
                <a16:creationId xmlns:a16="http://schemas.microsoft.com/office/drawing/2014/main" id="{7071F474-5B12-1709-04BE-7B9BC48B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993" y="3404922"/>
            <a:ext cx="2288566" cy="1734384"/>
          </a:xfrm>
          <a:prstGeom prst="rect">
            <a:avLst/>
          </a:prstGeom>
        </p:spPr>
      </p:pic>
      <p:pic>
        <p:nvPicPr>
          <p:cNvPr id="23" name="Picture 22" descr="A person holding an orange container&#10;&#10;Description automatically generated">
            <a:extLst>
              <a:ext uri="{FF2B5EF4-FFF2-40B4-BE49-F238E27FC236}">
                <a16:creationId xmlns:a16="http://schemas.microsoft.com/office/drawing/2014/main" id="{9D46D54D-ECC2-E80B-2420-0FA118419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724" y="1096652"/>
            <a:ext cx="1486540" cy="2165618"/>
          </a:xfrm>
          <a:prstGeom prst="rect">
            <a:avLst/>
          </a:prstGeom>
        </p:spPr>
      </p:pic>
      <p:pic>
        <p:nvPicPr>
          <p:cNvPr id="29" name="Picture 28" descr="A close-up of a hand holding an orange container&#10;&#10;Description automatically generated">
            <a:extLst>
              <a:ext uri="{FF2B5EF4-FFF2-40B4-BE49-F238E27FC236}">
                <a16:creationId xmlns:a16="http://schemas.microsoft.com/office/drawing/2014/main" id="{20C54D18-72BC-D0C4-9372-E96B0AA68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054" y="1096652"/>
            <a:ext cx="1572385" cy="2165618"/>
          </a:xfrm>
          <a:prstGeom prst="rect">
            <a:avLst/>
          </a:prstGeom>
        </p:spPr>
      </p:pic>
      <p:sp>
        <p:nvSpPr>
          <p:cNvPr id="5" name="Title 4">
            <a:extLst>
              <a:ext uri="{FF2B5EF4-FFF2-40B4-BE49-F238E27FC236}">
                <a16:creationId xmlns:a16="http://schemas.microsoft.com/office/drawing/2014/main" id="{4F125711-7F89-3464-4AFA-5273907DB752}"/>
              </a:ext>
            </a:extLst>
          </p:cNvPr>
          <p:cNvSpPr>
            <a:spLocks noGrp="1"/>
          </p:cNvSpPr>
          <p:nvPr>
            <p:ph type="title"/>
          </p:nvPr>
        </p:nvSpPr>
        <p:spPr/>
        <p:txBody>
          <a:bodyPr/>
          <a:lstStyle/>
          <a:p>
            <a:r>
              <a:rPr lang="en-GB">
                <a:latin typeface="Segoe UI"/>
                <a:cs typeface="Segoe UI"/>
              </a:rPr>
              <a:t>Inserting New Battery pack – </a:t>
            </a:r>
            <a:r>
              <a:rPr lang="en-GB" b="1" u="sng">
                <a:solidFill>
                  <a:srgbClr val="FFC000"/>
                </a:solidFill>
                <a:latin typeface="Segoe UI"/>
                <a:cs typeface="Segoe UI"/>
              </a:rPr>
              <a:t>WITHOUT Tool</a:t>
            </a:r>
            <a:endParaRPr lang="en-GB">
              <a:solidFill>
                <a:srgbClr val="FFC000"/>
              </a:solidFill>
            </a:endParaRPr>
          </a:p>
        </p:txBody>
      </p:sp>
      <p:sp>
        <p:nvSpPr>
          <p:cNvPr id="6" name="Date Placeholder 1">
            <a:extLst>
              <a:ext uri="{FF2B5EF4-FFF2-40B4-BE49-F238E27FC236}">
                <a16:creationId xmlns:a16="http://schemas.microsoft.com/office/drawing/2014/main" id="{2CC9AF9D-D10F-85FD-FACA-28D847FE3571}"/>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AA675660-8C6A-6BC6-F2DF-8324F338FD66}"/>
              </a:ext>
            </a:extLst>
          </p:cNvPr>
          <p:cNvSpPr txBox="1">
            <a:spLocks/>
          </p:cNvSpPr>
          <p:nvPr/>
        </p:nvSpPr>
        <p:spPr>
          <a:xfrm>
            <a:off x="6810665" y="1096652"/>
            <a:ext cx="5152882" cy="5124615"/>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latin typeface="Segoe UI"/>
                <a:cs typeface="Segoe UI"/>
              </a:rPr>
              <a:t>Step Five</a:t>
            </a:r>
          </a:p>
          <a:p>
            <a:pPr marL="342900" indent="-342900">
              <a:lnSpc>
                <a:spcPct val="110000"/>
              </a:lnSpc>
              <a:buFont typeface="+mj-lt"/>
              <a:buAutoNum type="alphaLcParenR"/>
            </a:pPr>
            <a:r>
              <a:rPr lang="en-GB" dirty="0">
                <a:latin typeface="Segoe UI"/>
                <a:cs typeface="Segoe UI"/>
              </a:rPr>
              <a:t>Place the Beacon onto a flat surface</a:t>
            </a:r>
          </a:p>
          <a:p>
            <a:pPr marL="342900" indent="-342900">
              <a:lnSpc>
                <a:spcPct val="110000"/>
              </a:lnSpc>
              <a:buFont typeface="+mj-lt"/>
              <a:buAutoNum type="alphaLcParenR"/>
            </a:pPr>
            <a:r>
              <a:rPr lang="en-GB" dirty="0">
                <a:latin typeface="Segoe UI"/>
                <a:cs typeface="Segoe UI"/>
              </a:rPr>
              <a:t>Hold the EPRIB Body firmly from the top and Push down onto the battery. Ensure the Battery Pack is fully inserted </a:t>
            </a:r>
            <a:endParaRPr lang="en-GB" dirty="0"/>
          </a:p>
          <a:p>
            <a:pPr marL="342900" indent="-342900">
              <a:lnSpc>
                <a:spcPct val="110000"/>
              </a:lnSpc>
              <a:buFont typeface="+mj-lt"/>
              <a:buAutoNum type="alphaLcParenR"/>
            </a:pPr>
            <a:r>
              <a:rPr lang="en-GB" dirty="0">
                <a:latin typeface="Segoe UI"/>
                <a:cs typeface="Segoe UI"/>
              </a:rPr>
              <a:t>After fully inserting the New Battery Pack into the EPRIB Body, insert the Restraining Bolt and hand screw it into place. </a:t>
            </a:r>
            <a:r>
              <a:rPr lang="en-GB" b="1" u="sng" dirty="0">
                <a:solidFill>
                  <a:srgbClr val="FF0000"/>
                </a:solidFill>
                <a:latin typeface="Segoe UI"/>
                <a:cs typeface="Segoe UI"/>
              </a:rPr>
              <a:t>DO NOT</a:t>
            </a:r>
            <a:r>
              <a:rPr lang="en-GB" dirty="0">
                <a:latin typeface="Segoe UI"/>
                <a:cs typeface="Segoe UI"/>
              </a:rPr>
              <a:t> use the Restraining screw to pull the New Battery into the body </a:t>
            </a:r>
            <a:r>
              <a:rPr lang="en-GB" dirty="0">
                <a:solidFill>
                  <a:srgbClr val="FF0000"/>
                </a:solidFill>
                <a:latin typeface="Segoe UI"/>
                <a:cs typeface="Segoe UI"/>
              </a:rPr>
              <a:t>(As this will void warranty)</a:t>
            </a:r>
            <a:endParaRPr lang="en-GB" dirty="0">
              <a:solidFill>
                <a:srgbClr val="FF0000"/>
              </a:solidFill>
            </a:endParaRPr>
          </a:p>
          <a:p>
            <a:pPr marL="342900" indent="-342900">
              <a:lnSpc>
                <a:spcPct val="110000"/>
              </a:lnSpc>
              <a:buFont typeface="+mj-lt"/>
              <a:buAutoNum type="alphaLcParenR"/>
            </a:pPr>
            <a:r>
              <a:rPr lang="en-GB" dirty="0">
                <a:latin typeface="Segoe UI"/>
                <a:cs typeface="Segoe UI"/>
              </a:rPr>
              <a:t>Once Restraining Bolt has been screwed into place by hand, continue to tighten it using a </a:t>
            </a:r>
            <a:r>
              <a:rPr lang="en-GB" b="1" u="sng" dirty="0">
                <a:solidFill>
                  <a:srgbClr val="00B050"/>
                </a:solidFill>
                <a:latin typeface="Segoe UI"/>
                <a:cs typeface="Segoe UI"/>
              </a:rPr>
              <a:t>Number 4 Hex 30cNm Torque driver</a:t>
            </a:r>
            <a:r>
              <a:rPr lang="en-GB" dirty="0">
                <a:latin typeface="Segoe UI"/>
                <a:cs typeface="Segoe UI"/>
              </a:rPr>
              <a:t> ONLY.</a:t>
            </a:r>
            <a:endParaRPr lang="en-GB" dirty="0"/>
          </a:p>
          <a:p>
            <a:pPr marL="342900" indent="-342900">
              <a:lnSpc>
                <a:spcPct val="110000"/>
              </a:lnSpc>
              <a:buAutoNum type="alphaLcParenR"/>
            </a:pPr>
            <a:r>
              <a:rPr lang="en-GB" dirty="0">
                <a:latin typeface="Segoe UI"/>
                <a:cs typeface="Segoe UI"/>
              </a:rPr>
              <a:t>Failure to use the correct Torque driver will cause the internal screw socket to break free of its housing. </a:t>
            </a:r>
            <a:r>
              <a:rPr lang="en-GB" u="sng" dirty="0">
                <a:solidFill>
                  <a:srgbClr val="FF0000"/>
                </a:solidFill>
                <a:latin typeface="Segoe UI"/>
                <a:cs typeface="Segoe UI"/>
              </a:rPr>
              <a:t>This will be considered as User damage and is Not covered by warranty.</a:t>
            </a:r>
            <a:endParaRPr lang="en-GB" u="sng" dirty="0">
              <a:solidFill>
                <a:srgbClr val="FF0000"/>
              </a:solidFill>
            </a:endParaRPr>
          </a:p>
        </p:txBody>
      </p:sp>
      <p:sp>
        <p:nvSpPr>
          <p:cNvPr id="11" name="Date Placeholder 1">
            <a:extLst>
              <a:ext uri="{FF2B5EF4-FFF2-40B4-BE49-F238E27FC236}">
                <a16:creationId xmlns:a16="http://schemas.microsoft.com/office/drawing/2014/main" id="{422BF0A0-C155-04D0-20F0-06727C405DCF}"/>
              </a:ext>
            </a:extLst>
          </p:cNvPr>
          <p:cNvSpPr txBox="1">
            <a:spLocks/>
          </p:cNvSpPr>
          <p:nvPr/>
        </p:nvSpPr>
        <p:spPr>
          <a:xfrm>
            <a:off x="330809" y="218089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(a)</a:t>
            </a:r>
          </a:p>
        </p:txBody>
      </p:sp>
      <p:sp>
        <p:nvSpPr>
          <p:cNvPr id="7" name="Footer Placeholder 2">
            <a:extLst>
              <a:ext uri="{FF2B5EF4-FFF2-40B4-BE49-F238E27FC236}">
                <a16:creationId xmlns:a16="http://schemas.microsoft.com/office/drawing/2014/main" id="{FED8470B-4711-990C-0152-8F583458765B}"/>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cxnSp>
        <p:nvCxnSpPr>
          <p:cNvPr id="16" name="Straight Arrow Connector 15">
            <a:extLst>
              <a:ext uri="{FF2B5EF4-FFF2-40B4-BE49-F238E27FC236}">
                <a16:creationId xmlns:a16="http://schemas.microsoft.com/office/drawing/2014/main" id="{858B67B1-A30A-4D1D-DE3C-56D5E9A7B871}"/>
              </a:ext>
            </a:extLst>
          </p:cNvPr>
          <p:cNvCxnSpPr>
            <a:cxnSpLocks/>
          </p:cNvCxnSpPr>
          <p:nvPr/>
        </p:nvCxnSpPr>
        <p:spPr>
          <a:xfrm flipH="1">
            <a:off x="3117273" y="2345610"/>
            <a:ext cx="3895044" cy="41837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Date Placeholder 1">
            <a:extLst>
              <a:ext uri="{FF2B5EF4-FFF2-40B4-BE49-F238E27FC236}">
                <a16:creationId xmlns:a16="http://schemas.microsoft.com/office/drawing/2014/main" id="{C4033B84-496A-460E-FC9F-188B26F715BD}"/>
              </a:ext>
            </a:extLst>
          </p:cNvPr>
          <p:cNvSpPr txBox="1">
            <a:spLocks/>
          </p:cNvSpPr>
          <p:nvPr/>
        </p:nvSpPr>
        <p:spPr>
          <a:xfrm>
            <a:off x="4042251" y="2279304"/>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cxnSp>
        <p:nvCxnSpPr>
          <p:cNvPr id="21" name="Straight Arrow Connector 20">
            <a:extLst>
              <a:ext uri="{FF2B5EF4-FFF2-40B4-BE49-F238E27FC236}">
                <a16:creationId xmlns:a16="http://schemas.microsoft.com/office/drawing/2014/main" id="{7437BC3F-174D-6746-2630-E09706ECF9BE}"/>
              </a:ext>
            </a:extLst>
          </p:cNvPr>
          <p:cNvCxnSpPr>
            <a:cxnSpLocks/>
          </p:cNvCxnSpPr>
          <p:nvPr/>
        </p:nvCxnSpPr>
        <p:spPr>
          <a:xfrm flipH="1">
            <a:off x="4160807" y="5239118"/>
            <a:ext cx="2755683" cy="58902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Date Placeholder 1">
            <a:extLst>
              <a:ext uri="{FF2B5EF4-FFF2-40B4-BE49-F238E27FC236}">
                <a16:creationId xmlns:a16="http://schemas.microsoft.com/office/drawing/2014/main" id="{2EA0B505-D8B0-05C1-73CB-244A3DD1D3CE}"/>
              </a:ext>
            </a:extLst>
          </p:cNvPr>
          <p:cNvSpPr txBox="1">
            <a:spLocks/>
          </p:cNvSpPr>
          <p:nvPr/>
        </p:nvSpPr>
        <p:spPr>
          <a:xfrm>
            <a:off x="2040612" y="218089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sp>
        <p:nvSpPr>
          <p:cNvPr id="37" name="Date Placeholder 1">
            <a:extLst>
              <a:ext uri="{FF2B5EF4-FFF2-40B4-BE49-F238E27FC236}">
                <a16:creationId xmlns:a16="http://schemas.microsoft.com/office/drawing/2014/main" id="{4D5EDF93-539B-D6C4-A9F5-2C5BD55EB983}"/>
              </a:ext>
            </a:extLst>
          </p:cNvPr>
          <p:cNvSpPr txBox="1">
            <a:spLocks/>
          </p:cNvSpPr>
          <p:nvPr/>
        </p:nvSpPr>
        <p:spPr>
          <a:xfrm>
            <a:off x="399099" y="3429000"/>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sp>
        <p:nvSpPr>
          <p:cNvPr id="38" name="Date Placeholder 1">
            <a:extLst>
              <a:ext uri="{FF2B5EF4-FFF2-40B4-BE49-F238E27FC236}">
                <a16:creationId xmlns:a16="http://schemas.microsoft.com/office/drawing/2014/main" id="{F24D6330-1E50-319E-495F-65AC58490F34}"/>
              </a:ext>
            </a:extLst>
          </p:cNvPr>
          <p:cNvSpPr txBox="1">
            <a:spLocks/>
          </p:cNvSpPr>
          <p:nvPr/>
        </p:nvSpPr>
        <p:spPr>
          <a:xfrm>
            <a:off x="4396726" y="3472132"/>
            <a:ext cx="597965"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cxnSp>
        <p:nvCxnSpPr>
          <p:cNvPr id="9" name="Straight Arrow Connector 8">
            <a:extLst>
              <a:ext uri="{FF2B5EF4-FFF2-40B4-BE49-F238E27FC236}">
                <a16:creationId xmlns:a16="http://schemas.microsoft.com/office/drawing/2014/main" id="{48346269-EB33-3394-4839-4462C3BF5D82}"/>
              </a:ext>
            </a:extLst>
          </p:cNvPr>
          <p:cNvCxnSpPr>
            <a:cxnSpLocks/>
          </p:cNvCxnSpPr>
          <p:nvPr/>
        </p:nvCxnSpPr>
        <p:spPr>
          <a:xfrm flipH="1" flipV="1">
            <a:off x="5325373" y="4462296"/>
            <a:ext cx="1821155" cy="31674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C5159499-7839-050C-736B-956980B2016A}"/>
              </a:ext>
            </a:extLst>
          </p:cNvPr>
          <p:cNvSpPr txBox="1">
            <a:spLocks/>
          </p:cNvSpPr>
          <p:nvPr/>
        </p:nvSpPr>
        <p:spPr>
          <a:xfrm>
            <a:off x="2944612" y="5887528"/>
            <a:ext cx="597965"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bg1"/>
                </a:solidFill>
              </a:rPr>
              <a:t>(e)</a:t>
            </a:r>
          </a:p>
        </p:txBody>
      </p:sp>
      <p:cxnSp>
        <p:nvCxnSpPr>
          <p:cNvPr id="12" name="Straight Arrow Connector 11">
            <a:extLst>
              <a:ext uri="{FF2B5EF4-FFF2-40B4-BE49-F238E27FC236}">
                <a16:creationId xmlns:a16="http://schemas.microsoft.com/office/drawing/2014/main" id="{A52D5D26-8E54-7676-36BE-1EB0E057BA35}"/>
              </a:ext>
            </a:extLst>
          </p:cNvPr>
          <p:cNvCxnSpPr>
            <a:cxnSpLocks/>
          </p:cNvCxnSpPr>
          <p:nvPr/>
        </p:nvCxnSpPr>
        <p:spPr>
          <a:xfrm flipH="1">
            <a:off x="960669" y="2891950"/>
            <a:ext cx="5893496" cy="110848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2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olding an orange container&#10;&#10;Description automatically generated">
            <a:extLst>
              <a:ext uri="{FF2B5EF4-FFF2-40B4-BE49-F238E27FC236}">
                <a16:creationId xmlns:a16="http://schemas.microsoft.com/office/drawing/2014/main" id="{15B9A757-D138-7790-4D01-037F19CDE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809" y="1315316"/>
            <a:ext cx="1486540" cy="2165618"/>
          </a:xfrm>
          <a:prstGeom prst="rect">
            <a:avLst/>
          </a:prstGeom>
        </p:spPr>
      </p:pic>
      <p:pic>
        <p:nvPicPr>
          <p:cNvPr id="13" name="Picture 12" descr="A yellow and black device with a green cord attached to it&#10;&#10;Description automatically generated">
            <a:extLst>
              <a:ext uri="{FF2B5EF4-FFF2-40B4-BE49-F238E27FC236}">
                <a16:creationId xmlns:a16="http://schemas.microsoft.com/office/drawing/2014/main" id="{E2B91604-1D2F-3285-94FC-103BED70F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58" y="1320020"/>
            <a:ext cx="3131121" cy="2160914"/>
          </a:xfrm>
          <a:prstGeom prst="rect">
            <a:avLst/>
          </a:prstGeom>
        </p:spPr>
      </p:pic>
      <p:pic>
        <p:nvPicPr>
          <p:cNvPr id="3" name="Picture 2" descr="A container with a container in it&#10;&#10;Description automatically generated">
            <a:extLst>
              <a:ext uri="{FF2B5EF4-FFF2-40B4-BE49-F238E27FC236}">
                <a16:creationId xmlns:a16="http://schemas.microsoft.com/office/drawing/2014/main" id="{B0B77FF2-4D18-DA12-1B06-5E1A5AE51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57" y="3750969"/>
            <a:ext cx="2533751" cy="2747751"/>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Leak testing EPRIB (Hot water Bath Method)</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a:t>Step Six</a:t>
            </a:r>
          </a:p>
          <a:p>
            <a:pPr marL="342900" indent="-342900">
              <a:lnSpc>
                <a:spcPct val="100000"/>
              </a:lnSpc>
              <a:buFont typeface="+mj-lt"/>
              <a:buAutoNum type="alphaLcParenR"/>
            </a:pPr>
            <a:r>
              <a:rPr lang="en-GB" sz="1600"/>
              <a:t>Setup a container containing Hot water at +60 Degrees Celsius (+/- 5 Degrees). Monitored with a Thermometer. Ensure the water level is BELOW the sea contacts on the EPRIB</a:t>
            </a:r>
          </a:p>
          <a:p>
            <a:pPr marL="342900" indent="-342900">
              <a:lnSpc>
                <a:spcPct val="100000"/>
              </a:lnSpc>
              <a:buFont typeface="+mj-lt"/>
              <a:buAutoNum type="alphaLcParenR"/>
            </a:pPr>
            <a:r>
              <a:rPr lang="en-GB" sz="1600"/>
              <a:t>Inspect the EPRIB to be tested. </a:t>
            </a:r>
          </a:p>
          <a:p>
            <a:pPr marL="342900" indent="-342900">
              <a:lnSpc>
                <a:spcPct val="100000"/>
              </a:lnSpc>
              <a:buFont typeface="+mj-lt"/>
              <a:buAutoNum type="alphaLcParenR"/>
            </a:pPr>
            <a:r>
              <a:rPr lang="en-GB" sz="1600"/>
              <a:t>Place Sealed EPRIB into the water with the antenna pointing up. Ensure the water level is BELOW the sea contacts on the EPRIB</a:t>
            </a:r>
          </a:p>
          <a:p>
            <a:pPr marL="342900" indent="-342900">
              <a:lnSpc>
                <a:spcPct val="100000"/>
              </a:lnSpc>
              <a:buFont typeface="+mj-lt"/>
              <a:buAutoNum type="alphaLcParenR"/>
            </a:pPr>
            <a:r>
              <a:rPr lang="en-GB" sz="1600"/>
              <a:t>Dislodge any attached surface bubbles and watch for any “Bubbles Streams” that would indicate a leak.</a:t>
            </a:r>
          </a:p>
          <a:p>
            <a:pPr marL="342900" indent="-342900">
              <a:lnSpc>
                <a:spcPct val="100000"/>
              </a:lnSpc>
              <a:buFont typeface="+mj-lt"/>
              <a:buAutoNum type="alphaLcParenR"/>
            </a:pPr>
            <a:r>
              <a:rPr lang="en-GB" sz="1600"/>
              <a:t>If leak detected, remove immediately, dry and rework EPRIB to correct leak.</a:t>
            </a:r>
          </a:p>
          <a:p>
            <a:pPr marL="342900" indent="-342900">
              <a:lnSpc>
                <a:spcPct val="100000"/>
              </a:lnSpc>
              <a:buFont typeface="+mj-lt"/>
              <a:buAutoNum type="alphaLcParenR"/>
            </a:pPr>
            <a:r>
              <a:rPr lang="en-GB" sz="1600"/>
              <a:t>If no Leak detected, remove EPRIB after 5 minutes of submersion and ensure it is dried fully.</a:t>
            </a:r>
          </a:p>
          <a:p>
            <a:pPr marL="342900" indent="-342900">
              <a:lnSpc>
                <a:spcPct val="100000"/>
              </a:lnSpc>
              <a:buFont typeface="+mj-lt"/>
              <a:buAutoNum type="alphaLcParenR"/>
            </a:pPr>
            <a:endParaRPr lang="en-GB"/>
          </a:p>
        </p:txBody>
      </p:sp>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332193" y="250597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(a)</a:t>
            </a:r>
          </a:p>
        </p:txBody>
      </p:sp>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3664809" y="250597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sp>
        <p:nvSpPr>
          <p:cNvPr id="36" name="Date Placeholder 1">
            <a:extLst>
              <a:ext uri="{FF2B5EF4-FFF2-40B4-BE49-F238E27FC236}">
                <a16:creationId xmlns:a16="http://schemas.microsoft.com/office/drawing/2014/main" id="{E0A31CE5-6B40-72CD-224F-5B21E651A84A}"/>
              </a:ext>
            </a:extLst>
          </p:cNvPr>
          <p:cNvSpPr txBox="1">
            <a:spLocks/>
          </p:cNvSpPr>
          <p:nvPr/>
        </p:nvSpPr>
        <p:spPr>
          <a:xfrm>
            <a:off x="2249690" y="5716694"/>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sp>
        <p:nvSpPr>
          <p:cNvPr id="37" name="Date Placeholder 1">
            <a:extLst>
              <a:ext uri="{FF2B5EF4-FFF2-40B4-BE49-F238E27FC236}">
                <a16:creationId xmlns:a16="http://schemas.microsoft.com/office/drawing/2014/main" id="{3B25C3F3-AD7E-C45F-D35C-95726B06B9A6}"/>
              </a:ext>
            </a:extLst>
          </p:cNvPr>
          <p:cNvSpPr txBox="1">
            <a:spLocks/>
          </p:cNvSpPr>
          <p:nvPr/>
        </p:nvSpPr>
        <p:spPr>
          <a:xfrm>
            <a:off x="523093" y="568345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sp>
        <p:nvSpPr>
          <p:cNvPr id="8" name="Footer Placeholder 2">
            <a:extLst>
              <a:ext uri="{FF2B5EF4-FFF2-40B4-BE49-F238E27FC236}">
                <a16:creationId xmlns:a16="http://schemas.microsoft.com/office/drawing/2014/main" id="{0BFE147B-C321-4ECD-36DE-BB454A3A7A67}"/>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cxnSp>
        <p:nvCxnSpPr>
          <p:cNvPr id="15" name="Straight Arrow Connector 14">
            <a:extLst>
              <a:ext uri="{FF2B5EF4-FFF2-40B4-BE49-F238E27FC236}">
                <a16:creationId xmlns:a16="http://schemas.microsoft.com/office/drawing/2014/main" id="{04EC41D0-C4A0-951B-C201-E022236E325B}"/>
              </a:ext>
            </a:extLst>
          </p:cNvPr>
          <p:cNvCxnSpPr>
            <a:cxnSpLocks/>
          </p:cNvCxnSpPr>
          <p:nvPr/>
        </p:nvCxnSpPr>
        <p:spPr>
          <a:xfrm flipH="1">
            <a:off x="2249690" y="4229100"/>
            <a:ext cx="4743392" cy="153224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01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Replace Lanyard and End-Cap</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a:t>Step Seven</a:t>
            </a:r>
          </a:p>
          <a:p>
            <a:pPr marL="342900" indent="-342900">
              <a:lnSpc>
                <a:spcPct val="100000"/>
              </a:lnSpc>
              <a:buFont typeface="+mj-lt"/>
              <a:buAutoNum type="alphaLcParenR"/>
            </a:pPr>
            <a:r>
              <a:rPr lang="en-GB"/>
              <a:t>Insert Lanyard tail into its attachment hole on the New Battery</a:t>
            </a:r>
          </a:p>
          <a:p>
            <a:pPr marL="342900" indent="-342900">
              <a:lnSpc>
                <a:spcPct val="100000"/>
              </a:lnSpc>
              <a:buFont typeface="+mj-lt"/>
              <a:buAutoNum type="alphaLcParenR"/>
            </a:pPr>
            <a:r>
              <a:rPr lang="en-GB"/>
              <a:t>Pull the tail through the hole</a:t>
            </a:r>
          </a:p>
          <a:p>
            <a:pPr marL="342900" indent="-342900">
              <a:lnSpc>
                <a:spcPct val="100000"/>
              </a:lnSpc>
              <a:buFont typeface="+mj-lt"/>
              <a:buAutoNum type="alphaLcParenR"/>
            </a:pPr>
            <a:r>
              <a:rPr lang="en-GB"/>
              <a:t>Open the Lanyard Tail to form a loop, and collect the Lanyard End</a:t>
            </a:r>
          </a:p>
          <a:p>
            <a:pPr marL="342900" indent="-342900">
              <a:lnSpc>
                <a:spcPct val="100000"/>
              </a:lnSpc>
              <a:buFont typeface="+mj-lt"/>
              <a:buAutoNum type="alphaLcParenR"/>
            </a:pPr>
            <a:r>
              <a:rPr lang="en-GB"/>
              <a:t>Pull the Lanyard End through the loop made by the Lanyard Tail</a:t>
            </a:r>
          </a:p>
          <a:p>
            <a:pPr marL="342900" indent="-342900">
              <a:lnSpc>
                <a:spcPct val="100000"/>
              </a:lnSpc>
              <a:buFont typeface="+mj-lt"/>
              <a:buAutoNum type="alphaLcParenR"/>
            </a:pPr>
            <a:r>
              <a:rPr lang="en-GB"/>
              <a:t>Pull tight until Lanyard Tail is tightly knotted to its attachment point on the New Battery Pack</a:t>
            </a:r>
          </a:p>
          <a:p>
            <a:pPr marL="342900" indent="-342900">
              <a:lnSpc>
                <a:spcPct val="100000"/>
              </a:lnSpc>
              <a:buFont typeface="+mj-lt"/>
              <a:buAutoNum type="alphaLcParenR"/>
            </a:pPr>
            <a:r>
              <a:rPr lang="en-GB"/>
              <a:t>Roll lanyard up into a coil starting from </a:t>
            </a:r>
            <a:r>
              <a:rPr lang="en-GB" err="1"/>
              <a:t>th</a:t>
            </a:r>
            <a:r>
              <a:rPr lang="en-GB"/>
              <a:t> Lanyard End</a:t>
            </a:r>
          </a:p>
          <a:p>
            <a:pPr marL="342900" indent="-342900">
              <a:lnSpc>
                <a:spcPct val="100000"/>
              </a:lnSpc>
              <a:buFont typeface="+mj-lt"/>
              <a:buAutoNum type="alphaLcParenR"/>
            </a:pPr>
            <a:r>
              <a:rPr lang="en-GB"/>
              <a:t>Place Lanyard coil into recess of New Battery Pack</a:t>
            </a:r>
          </a:p>
          <a:p>
            <a:pPr marL="342900" indent="-342900">
              <a:lnSpc>
                <a:spcPct val="100000"/>
              </a:lnSpc>
              <a:buFont typeface="+mj-lt"/>
              <a:buAutoNum type="alphaLcParenR"/>
            </a:pPr>
            <a:r>
              <a:rPr lang="en-GB"/>
              <a:t>Attach End-Cap and lock into place with a Clock-wise turn</a:t>
            </a:r>
          </a:p>
        </p:txBody>
      </p:sp>
      <p:grpSp>
        <p:nvGrpSpPr>
          <p:cNvPr id="31" name="Group 30">
            <a:extLst>
              <a:ext uri="{FF2B5EF4-FFF2-40B4-BE49-F238E27FC236}">
                <a16:creationId xmlns:a16="http://schemas.microsoft.com/office/drawing/2014/main" id="{F7681799-3BF9-D479-6C5E-6EAE1FB2F868}"/>
              </a:ext>
            </a:extLst>
          </p:cNvPr>
          <p:cNvGrpSpPr/>
          <p:nvPr/>
        </p:nvGrpSpPr>
        <p:grpSpPr>
          <a:xfrm>
            <a:off x="2191498" y="1096652"/>
            <a:ext cx="1289458" cy="1525859"/>
            <a:chOff x="2191498" y="1096652"/>
            <a:chExt cx="1289458" cy="1525859"/>
          </a:xfrm>
        </p:grpSpPr>
        <p:pic>
          <p:nvPicPr>
            <p:cNvPr id="9" name="Picture 8" descr="A close-up of a person's hands holding a plastic bottle&#10;&#10;Description automatically generated">
              <a:extLst>
                <a:ext uri="{FF2B5EF4-FFF2-40B4-BE49-F238E27FC236}">
                  <a16:creationId xmlns:a16="http://schemas.microsoft.com/office/drawing/2014/main" id="{65CCA97E-1250-1C06-192C-43AE68D5B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498" y="1096652"/>
              <a:ext cx="1289458" cy="1525859"/>
            </a:xfrm>
            <a:prstGeom prst="rect">
              <a:avLst/>
            </a:prstGeom>
          </p:spPr>
        </p:pic>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2976954" y="2191188"/>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grpSp>
      <p:grpSp>
        <p:nvGrpSpPr>
          <p:cNvPr id="33" name="Group 32">
            <a:extLst>
              <a:ext uri="{FF2B5EF4-FFF2-40B4-BE49-F238E27FC236}">
                <a16:creationId xmlns:a16="http://schemas.microsoft.com/office/drawing/2014/main" id="{9C54DF4B-AC96-476A-CBD8-D7EB79746ED2}"/>
              </a:ext>
            </a:extLst>
          </p:cNvPr>
          <p:cNvGrpSpPr/>
          <p:nvPr/>
        </p:nvGrpSpPr>
        <p:grpSpPr>
          <a:xfrm>
            <a:off x="4755950" y="1096651"/>
            <a:ext cx="1908278" cy="1519121"/>
            <a:chOff x="4755950" y="1096651"/>
            <a:chExt cx="1908278" cy="1519121"/>
          </a:xfrm>
        </p:grpSpPr>
        <p:pic>
          <p:nvPicPr>
            <p:cNvPr id="15" name="Picture 14" descr="Close-up of hands tying a string&#10;&#10;Description automatically generated">
              <a:extLst>
                <a:ext uri="{FF2B5EF4-FFF2-40B4-BE49-F238E27FC236}">
                  <a16:creationId xmlns:a16="http://schemas.microsoft.com/office/drawing/2014/main" id="{F9955A50-D9FC-614F-9E3F-6E5347CC5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950" y="1096651"/>
              <a:ext cx="1908278" cy="1519121"/>
            </a:xfrm>
            <a:prstGeom prst="rect">
              <a:avLst/>
            </a:prstGeom>
          </p:spPr>
        </p:pic>
        <p:sp>
          <p:nvSpPr>
            <p:cNvPr id="36" name="Date Placeholder 1">
              <a:extLst>
                <a:ext uri="{FF2B5EF4-FFF2-40B4-BE49-F238E27FC236}">
                  <a16:creationId xmlns:a16="http://schemas.microsoft.com/office/drawing/2014/main" id="{E0A31CE5-6B40-72CD-224F-5B21E651A84A}"/>
                </a:ext>
              </a:extLst>
            </p:cNvPr>
            <p:cNvSpPr txBox="1">
              <a:spLocks/>
            </p:cNvSpPr>
            <p:nvPr/>
          </p:nvSpPr>
          <p:spPr>
            <a:xfrm>
              <a:off x="6143069" y="2191188"/>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grpSp>
      <p:grpSp>
        <p:nvGrpSpPr>
          <p:cNvPr id="35" name="Group 34">
            <a:extLst>
              <a:ext uri="{FF2B5EF4-FFF2-40B4-BE49-F238E27FC236}">
                <a16:creationId xmlns:a16="http://schemas.microsoft.com/office/drawing/2014/main" id="{3A3EFD73-FCAF-4789-D845-4EB84A194CD4}"/>
              </a:ext>
            </a:extLst>
          </p:cNvPr>
          <p:cNvGrpSpPr/>
          <p:nvPr/>
        </p:nvGrpSpPr>
        <p:grpSpPr>
          <a:xfrm>
            <a:off x="357582" y="2808511"/>
            <a:ext cx="2067184" cy="1530253"/>
            <a:chOff x="357582" y="2808511"/>
            <a:chExt cx="2067184" cy="1530253"/>
          </a:xfrm>
        </p:grpSpPr>
        <p:pic>
          <p:nvPicPr>
            <p:cNvPr id="17" name="Picture 16" descr="A close-up of a person's hands&#10;&#10;Description automatically generated">
              <a:extLst>
                <a:ext uri="{FF2B5EF4-FFF2-40B4-BE49-F238E27FC236}">
                  <a16:creationId xmlns:a16="http://schemas.microsoft.com/office/drawing/2014/main" id="{ECEB899F-E5BD-04E4-EA10-A232F2B89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82" y="2808511"/>
              <a:ext cx="2067184" cy="1530253"/>
            </a:xfrm>
            <a:prstGeom prst="rect">
              <a:avLst/>
            </a:prstGeom>
          </p:spPr>
        </p:pic>
        <p:sp>
          <p:nvSpPr>
            <p:cNvPr id="37" name="Date Placeholder 1">
              <a:extLst>
                <a:ext uri="{FF2B5EF4-FFF2-40B4-BE49-F238E27FC236}">
                  <a16:creationId xmlns:a16="http://schemas.microsoft.com/office/drawing/2014/main" id="{3B25C3F3-AD7E-C45F-D35C-95726B06B9A6}"/>
                </a:ext>
              </a:extLst>
            </p:cNvPr>
            <p:cNvSpPr txBox="1">
              <a:spLocks/>
            </p:cNvSpPr>
            <p:nvPr/>
          </p:nvSpPr>
          <p:spPr>
            <a:xfrm>
              <a:off x="1941819" y="3915251"/>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(e)</a:t>
              </a:r>
            </a:p>
          </p:txBody>
        </p:sp>
      </p:grpSp>
      <p:sp>
        <p:nvSpPr>
          <p:cNvPr id="18" name="Footer Placeholder 2">
            <a:extLst>
              <a:ext uri="{FF2B5EF4-FFF2-40B4-BE49-F238E27FC236}">
                <a16:creationId xmlns:a16="http://schemas.microsoft.com/office/drawing/2014/main" id="{E00C62E0-6A93-936F-3752-6162F35764D7}"/>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grpSp>
        <p:nvGrpSpPr>
          <p:cNvPr id="32" name="Group 31">
            <a:extLst>
              <a:ext uri="{FF2B5EF4-FFF2-40B4-BE49-F238E27FC236}">
                <a16:creationId xmlns:a16="http://schemas.microsoft.com/office/drawing/2014/main" id="{CE7DF736-40D8-5E2F-F977-B0BED332A544}"/>
              </a:ext>
            </a:extLst>
          </p:cNvPr>
          <p:cNvGrpSpPr/>
          <p:nvPr/>
        </p:nvGrpSpPr>
        <p:grpSpPr>
          <a:xfrm>
            <a:off x="3576130" y="1096651"/>
            <a:ext cx="1104422" cy="1519121"/>
            <a:chOff x="3576130" y="1096651"/>
            <a:chExt cx="1104422" cy="1519121"/>
          </a:xfrm>
        </p:grpSpPr>
        <p:pic>
          <p:nvPicPr>
            <p:cNvPr id="13" name="Picture 12" descr="A close-up of hands tying a string&#10;&#10;Description automatically generated">
              <a:extLst>
                <a:ext uri="{FF2B5EF4-FFF2-40B4-BE49-F238E27FC236}">
                  <a16:creationId xmlns:a16="http://schemas.microsoft.com/office/drawing/2014/main" id="{D5B80C27-3748-EC72-4913-E51838C46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6130" y="1096651"/>
              <a:ext cx="1084646" cy="1519121"/>
            </a:xfrm>
            <a:prstGeom prst="rect">
              <a:avLst/>
            </a:prstGeom>
          </p:spPr>
        </p:pic>
        <p:sp>
          <p:nvSpPr>
            <p:cNvPr id="23" name="Date Placeholder 1">
              <a:extLst>
                <a:ext uri="{FF2B5EF4-FFF2-40B4-BE49-F238E27FC236}">
                  <a16:creationId xmlns:a16="http://schemas.microsoft.com/office/drawing/2014/main" id="{2A73EC1B-A138-D610-B90E-C239583B41D3}"/>
                </a:ext>
              </a:extLst>
            </p:cNvPr>
            <p:cNvSpPr txBox="1">
              <a:spLocks/>
            </p:cNvSpPr>
            <p:nvPr/>
          </p:nvSpPr>
          <p:spPr>
            <a:xfrm>
              <a:off x="4197605" y="221059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grpSp>
      <p:grpSp>
        <p:nvGrpSpPr>
          <p:cNvPr id="30" name="Group 29">
            <a:extLst>
              <a:ext uri="{FF2B5EF4-FFF2-40B4-BE49-F238E27FC236}">
                <a16:creationId xmlns:a16="http://schemas.microsoft.com/office/drawing/2014/main" id="{AF7D94E1-D57A-6154-C452-E648B30F7ACC}"/>
              </a:ext>
            </a:extLst>
          </p:cNvPr>
          <p:cNvGrpSpPr/>
          <p:nvPr/>
        </p:nvGrpSpPr>
        <p:grpSpPr>
          <a:xfrm>
            <a:off x="349250" y="1096652"/>
            <a:ext cx="1744587" cy="1519121"/>
            <a:chOff x="349250" y="1096652"/>
            <a:chExt cx="1744587" cy="1519121"/>
          </a:xfrm>
        </p:grpSpPr>
        <p:pic>
          <p:nvPicPr>
            <p:cNvPr id="3" name="Picture 2" descr="A close-up of hands sewing a plastic object&#10;&#10;Description automatically generated">
              <a:extLst>
                <a:ext uri="{FF2B5EF4-FFF2-40B4-BE49-F238E27FC236}">
                  <a16:creationId xmlns:a16="http://schemas.microsoft.com/office/drawing/2014/main" id="{D2AE3E72-11C5-1F18-F26C-E0698ECBD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50" y="1096652"/>
              <a:ext cx="1744587" cy="1519121"/>
            </a:xfrm>
            <a:prstGeom prst="rect">
              <a:avLst/>
            </a:prstGeom>
          </p:spPr>
        </p:pic>
        <p:sp>
          <p:nvSpPr>
            <p:cNvPr id="24" name="Date Placeholder 1">
              <a:extLst>
                <a:ext uri="{FF2B5EF4-FFF2-40B4-BE49-F238E27FC236}">
                  <a16:creationId xmlns:a16="http://schemas.microsoft.com/office/drawing/2014/main" id="{2AFE8885-2974-3B65-DB39-35F349EC6D11}"/>
                </a:ext>
              </a:extLst>
            </p:cNvPr>
            <p:cNvSpPr txBox="1">
              <a:spLocks/>
            </p:cNvSpPr>
            <p:nvPr/>
          </p:nvSpPr>
          <p:spPr>
            <a:xfrm>
              <a:off x="1591176" y="220731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(a)</a:t>
              </a:r>
            </a:p>
          </p:txBody>
        </p:sp>
      </p:grpSp>
      <p:grpSp>
        <p:nvGrpSpPr>
          <p:cNvPr id="38" name="Group 37">
            <a:extLst>
              <a:ext uri="{FF2B5EF4-FFF2-40B4-BE49-F238E27FC236}">
                <a16:creationId xmlns:a16="http://schemas.microsoft.com/office/drawing/2014/main" id="{C200B493-6813-D872-1C08-2D08FDB74623}"/>
              </a:ext>
            </a:extLst>
          </p:cNvPr>
          <p:cNvGrpSpPr/>
          <p:nvPr/>
        </p:nvGrpSpPr>
        <p:grpSpPr>
          <a:xfrm>
            <a:off x="2508067" y="2808511"/>
            <a:ext cx="2152709" cy="1532108"/>
            <a:chOff x="2508067" y="2808511"/>
            <a:chExt cx="2152709" cy="1532108"/>
          </a:xfrm>
        </p:grpSpPr>
        <p:pic>
          <p:nvPicPr>
            <p:cNvPr id="20" name="Picture 19" descr="A close-up of a hand holding a plastic object&#10;&#10;Description automatically generated">
              <a:extLst>
                <a:ext uri="{FF2B5EF4-FFF2-40B4-BE49-F238E27FC236}">
                  <a16:creationId xmlns:a16="http://schemas.microsoft.com/office/drawing/2014/main" id="{1F280993-B113-05AF-E9FA-7476FE1602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8067" y="2808511"/>
              <a:ext cx="2152709" cy="1532108"/>
            </a:xfrm>
            <a:prstGeom prst="rect">
              <a:avLst/>
            </a:prstGeom>
          </p:spPr>
        </p:pic>
        <p:sp>
          <p:nvSpPr>
            <p:cNvPr id="27" name="Date Placeholder 1">
              <a:extLst>
                <a:ext uri="{FF2B5EF4-FFF2-40B4-BE49-F238E27FC236}">
                  <a16:creationId xmlns:a16="http://schemas.microsoft.com/office/drawing/2014/main" id="{C7180A0D-4186-0275-2F24-1310C416F4E1}"/>
                </a:ext>
              </a:extLst>
            </p:cNvPr>
            <p:cNvSpPr txBox="1">
              <a:spLocks/>
            </p:cNvSpPr>
            <p:nvPr/>
          </p:nvSpPr>
          <p:spPr>
            <a:xfrm>
              <a:off x="4130602" y="391472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(f)</a:t>
              </a:r>
            </a:p>
          </p:txBody>
        </p:sp>
      </p:grpSp>
      <p:grpSp>
        <p:nvGrpSpPr>
          <p:cNvPr id="39" name="Group 38">
            <a:extLst>
              <a:ext uri="{FF2B5EF4-FFF2-40B4-BE49-F238E27FC236}">
                <a16:creationId xmlns:a16="http://schemas.microsoft.com/office/drawing/2014/main" id="{881D2ACA-1CA1-9225-780C-982B7C544B3E}"/>
              </a:ext>
            </a:extLst>
          </p:cNvPr>
          <p:cNvGrpSpPr/>
          <p:nvPr/>
        </p:nvGrpSpPr>
        <p:grpSpPr>
          <a:xfrm>
            <a:off x="4744077" y="2808512"/>
            <a:ext cx="1563610" cy="1530252"/>
            <a:chOff x="4744077" y="2808512"/>
            <a:chExt cx="1563610" cy="1530252"/>
          </a:xfrm>
        </p:grpSpPr>
        <p:pic>
          <p:nvPicPr>
            <p:cNvPr id="22" name="Picture 21" descr="A close-up of a person's hands holding a plastic object&#10;&#10;Description automatically generated">
              <a:extLst>
                <a:ext uri="{FF2B5EF4-FFF2-40B4-BE49-F238E27FC236}">
                  <a16:creationId xmlns:a16="http://schemas.microsoft.com/office/drawing/2014/main" id="{33A60C56-158E-E57A-DF5B-656525F8DA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4077" y="2808512"/>
              <a:ext cx="1563610" cy="1530252"/>
            </a:xfrm>
            <a:prstGeom prst="rect">
              <a:avLst/>
            </a:prstGeom>
          </p:spPr>
        </p:pic>
        <p:sp>
          <p:nvSpPr>
            <p:cNvPr id="28" name="Date Placeholder 1">
              <a:extLst>
                <a:ext uri="{FF2B5EF4-FFF2-40B4-BE49-F238E27FC236}">
                  <a16:creationId xmlns:a16="http://schemas.microsoft.com/office/drawing/2014/main" id="{674C5874-3E4A-DA5F-16A5-F5C896AF7672}"/>
                </a:ext>
              </a:extLst>
            </p:cNvPr>
            <p:cNvSpPr txBox="1">
              <a:spLocks/>
            </p:cNvSpPr>
            <p:nvPr/>
          </p:nvSpPr>
          <p:spPr>
            <a:xfrm>
              <a:off x="5822565" y="391472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(g)</a:t>
              </a:r>
            </a:p>
          </p:txBody>
        </p:sp>
      </p:grpSp>
      <p:grpSp>
        <p:nvGrpSpPr>
          <p:cNvPr id="40" name="Group 39">
            <a:extLst>
              <a:ext uri="{FF2B5EF4-FFF2-40B4-BE49-F238E27FC236}">
                <a16:creationId xmlns:a16="http://schemas.microsoft.com/office/drawing/2014/main" id="{BE320BEE-C059-3AC4-F9E6-9C5D0EC2A43F}"/>
              </a:ext>
            </a:extLst>
          </p:cNvPr>
          <p:cNvGrpSpPr/>
          <p:nvPr/>
        </p:nvGrpSpPr>
        <p:grpSpPr>
          <a:xfrm>
            <a:off x="349250" y="4524764"/>
            <a:ext cx="2083721" cy="1869334"/>
            <a:chOff x="349250" y="4524764"/>
            <a:chExt cx="2083721" cy="1869334"/>
          </a:xfrm>
        </p:grpSpPr>
        <p:pic>
          <p:nvPicPr>
            <p:cNvPr id="26" name="Picture 25" descr="A person holding a round object&#10;&#10;Description automatically generated">
              <a:extLst>
                <a:ext uri="{FF2B5EF4-FFF2-40B4-BE49-F238E27FC236}">
                  <a16:creationId xmlns:a16="http://schemas.microsoft.com/office/drawing/2014/main" id="{59A4AB8A-0598-46D3-DFCC-0C9D6E89A3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250" y="4524764"/>
              <a:ext cx="2067184" cy="1869334"/>
            </a:xfrm>
            <a:prstGeom prst="rect">
              <a:avLst/>
            </a:prstGeom>
          </p:spPr>
        </p:pic>
        <p:sp>
          <p:nvSpPr>
            <p:cNvPr id="29" name="Date Placeholder 1">
              <a:extLst>
                <a:ext uri="{FF2B5EF4-FFF2-40B4-BE49-F238E27FC236}">
                  <a16:creationId xmlns:a16="http://schemas.microsoft.com/office/drawing/2014/main" id="{85870E2A-7A78-3A30-3396-54833930DAB8}"/>
                </a:ext>
              </a:extLst>
            </p:cNvPr>
            <p:cNvSpPr txBox="1">
              <a:spLocks/>
            </p:cNvSpPr>
            <p:nvPr/>
          </p:nvSpPr>
          <p:spPr>
            <a:xfrm>
              <a:off x="1950024" y="5875802"/>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(h)</a:t>
              </a:r>
            </a:p>
          </p:txBody>
        </p:sp>
      </p:grpSp>
    </p:spTree>
    <p:extLst>
      <p:ext uri="{BB962C8B-B14F-4D97-AF65-F5344CB8AC3E}">
        <p14:creationId xmlns:p14="http://schemas.microsoft.com/office/powerpoint/2010/main" val="312800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olding a small device&#10;&#10;Description automatically generated">
            <a:extLst>
              <a:ext uri="{FF2B5EF4-FFF2-40B4-BE49-F238E27FC236}">
                <a16:creationId xmlns:a16="http://schemas.microsoft.com/office/drawing/2014/main" id="{B5147414-03D2-3B43-94D5-1D09F7E2B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 y="846335"/>
            <a:ext cx="1386032" cy="1650193"/>
          </a:xfrm>
          <a:prstGeom prst="rect">
            <a:avLst/>
          </a:prstGeom>
        </p:spPr>
      </p:pic>
      <p:pic>
        <p:nvPicPr>
          <p:cNvPr id="24" name="Picture 23" descr="A close-up of a hand holding a device&#10;&#10;Description automatically generated">
            <a:extLst>
              <a:ext uri="{FF2B5EF4-FFF2-40B4-BE49-F238E27FC236}">
                <a16:creationId xmlns:a16="http://schemas.microsoft.com/office/drawing/2014/main" id="{B053C8FE-C90D-D301-5281-8ABA27865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745" y="846335"/>
            <a:ext cx="1746369" cy="1650192"/>
          </a:xfrm>
          <a:prstGeom prst="rect">
            <a:avLst/>
          </a:prstGeom>
        </p:spPr>
      </p:pic>
      <p:pic>
        <p:nvPicPr>
          <p:cNvPr id="26" name="Picture 25" descr="A close-up of a hand holding a device&#10;&#10;Description automatically generated">
            <a:extLst>
              <a:ext uri="{FF2B5EF4-FFF2-40B4-BE49-F238E27FC236}">
                <a16:creationId xmlns:a16="http://schemas.microsoft.com/office/drawing/2014/main" id="{24B5AF1B-2D9F-C5D1-F12F-E7F3C287F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329" y="846335"/>
            <a:ext cx="1912154" cy="1636317"/>
          </a:xfrm>
          <a:prstGeom prst="rect">
            <a:avLst/>
          </a:prstGeom>
        </p:spPr>
      </p:pic>
      <p:pic>
        <p:nvPicPr>
          <p:cNvPr id="28" name="Picture 27" descr="A screenshot of a computer&#10;&#10;Description automatically generated">
            <a:extLst>
              <a:ext uri="{FF2B5EF4-FFF2-40B4-BE49-F238E27FC236}">
                <a16:creationId xmlns:a16="http://schemas.microsoft.com/office/drawing/2014/main" id="{D1CAB5B4-3F2B-D423-02DA-38F6C54AB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942" y="2776763"/>
            <a:ext cx="5724058" cy="2599939"/>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Initiate self-test</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a:t>Step Eight</a:t>
            </a:r>
          </a:p>
          <a:p>
            <a:pPr marL="342900" indent="-342900">
              <a:lnSpc>
                <a:spcPct val="100000"/>
              </a:lnSpc>
              <a:buFont typeface="+mj-lt"/>
              <a:buAutoNum type="alphaLcParenR"/>
            </a:pPr>
            <a:r>
              <a:rPr lang="en-GB"/>
              <a:t>Test functionality of Self-Test feature.</a:t>
            </a:r>
          </a:p>
          <a:p>
            <a:pPr marL="342900" indent="-342900">
              <a:lnSpc>
                <a:spcPct val="100000"/>
              </a:lnSpc>
              <a:buFont typeface="+mj-lt"/>
              <a:buAutoNum type="alphaLcParenR"/>
            </a:pPr>
            <a:r>
              <a:rPr lang="en-GB"/>
              <a:t>Press and hold the Test button for approximately 2 seconds.</a:t>
            </a:r>
          </a:p>
          <a:p>
            <a:pPr marL="342900" indent="-342900">
              <a:lnSpc>
                <a:spcPct val="100000"/>
              </a:lnSpc>
              <a:buFont typeface="+mj-lt"/>
              <a:buAutoNum type="alphaLcParenR"/>
            </a:pPr>
            <a:r>
              <a:rPr lang="en-GB"/>
              <a:t>The Green LED will Flash once to confirm the short Self-test has started</a:t>
            </a:r>
          </a:p>
          <a:p>
            <a:pPr marL="342900" indent="-342900">
              <a:lnSpc>
                <a:spcPct val="100000"/>
              </a:lnSpc>
              <a:buFont typeface="+mj-lt"/>
              <a:buAutoNum type="alphaLcParenR"/>
            </a:pPr>
            <a:r>
              <a:rPr lang="en-GB"/>
              <a:t>EPRIB performs internal checks and results will show as a series of Flashes</a:t>
            </a:r>
          </a:p>
          <a:p>
            <a:pPr marL="342900" indent="-342900">
              <a:lnSpc>
                <a:spcPct val="100000"/>
              </a:lnSpc>
              <a:buFont typeface="+mj-lt"/>
              <a:buAutoNum type="alphaLcParenR"/>
            </a:pPr>
            <a:r>
              <a:rPr lang="en-GB"/>
              <a:t>Successful Sequence is when the three Strobe LEDs all Flash together 3 times.</a:t>
            </a:r>
          </a:p>
          <a:p>
            <a:pPr lvl="4">
              <a:lnSpc>
                <a:spcPct val="100000"/>
              </a:lnSpc>
            </a:pPr>
            <a:r>
              <a:rPr lang="en-GB"/>
              <a:t>	Manual also shows correct light Sequence</a:t>
            </a:r>
          </a:p>
        </p:txBody>
      </p:sp>
      <p:sp>
        <p:nvSpPr>
          <p:cNvPr id="34" name="Date Placeholder 1">
            <a:extLst>
              <a:ext uri="{FF2B5EF4-FFF2-40B4-BE49-F238E27FC236}">
                <a16:creationId xmlns:a16="http://schemas.microsoft.com/office/drawing/2014/main" id="{18CEF4A5-41BE-99B9-62C7-B111417B40AF}"/>
              </a:ext>
            </a:extLst>
          </p:cNvPr>
          <p:cNvSpPr txBox="1">
            <a:spLocks/>
          </p:cNvSpPr>
          <p:nvPr/>
        </p:nvSpPr>
        <p:spPr>
          <a:xfrm>
            <a:off x="3110523" y="2122623"/>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sp>
        <p:nvSpPr>
          <p:cNvPr id="9" name="Footer Placeholder 2">
            <a:extLst>
              <a:ext uri="{FF2B5EF4-FFF2-40B4-BE49-F238E27FC236}">
                <a16:creationId xmlns:a16="http://schemas.microsoft.com/office/drawing/2014/main" id="{C7F7A1AF-304F-4A86-F9DD-A917591C9276}"/>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
        <p:nvSpPr>
          <p:cNvPr id="29" name="Date Placeholder 1">
            <a:extLst>
              <a:ext uri="{FF2B5EF4-FFF2-40B4-BE49-F238E27FC236}">
                <a16:creationId xmlns:a16="http://schemas.microsoft.com/office/drawing/2014/main" id="{E8C85B9C-DC57-C5BF-E9DA-9BDA66EDFA77}"/>
              </a:ext>
            </a:extLst>
          </p:cNvPr>
          <p:cNvSpPr txBox="1">
            <a:spLocks/>
          </p:cNvSpPr>
          <p:nvPr/>
        </p:nvSpPr>
        <p:spPr>
          <a:xfrm>
            <a:off x="5138536" y="2092427"/>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(e)</a:t>
            </a:r>
          </a:p>
        </p:txBody>
      </p:sp>
      <p:sp>
        <p:nvSpPr>
          <p:cNvPr id="30" name="Date Placeholder 1">
            <a:extLst>
              <a:ext uri="{FF2B5EF4-FFF2-40B4-BE49-F238E27FC236}">
                <a16:creationId xmlns:a16="http://schemas.microsoft.com/office/drawing/2014/main" id="{798F8811-11DB-B0FC-203B-6BFC141D13DB}"/>
              </a:ext>
            </a:extLst>
          </p:cNvPr>
          <p:cNvSpPr txBox="1">
            <a:spLocks/>
          </p:cNvSpPr>
          <p:nvPr/>
        </p:nvSpPr>
        <p:spPr>
          <a:xfrm>
            <a:off x="1066469" y="839714"/>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sp>
        <p:nvSpPr>
          <p:cNvPr id="31" name="Date Placeholder 1">
            <a:extLst>
              <a:ext uri="{FF2B5EF4-FFF2-40B4-BE49-F238E27FC236}">
                <a16:creationId xmlns:a16="http://schemas.microsoft.com/office/drawing/2014/main" id="{AF9D7452-9943-38C5-8C23-83E751F4FEDA}"/>
              </a:ext>
            </a:extLst>
          </p:cNvPr>
          <p:cNvSpPr txBox="1">
            <a:spLocks/>
          </p:cNvSpPr>
          <p:nvPr/>
        </p:nvSpPr>
        <p:spPr>
          <a:xfrm>
            <a:off x="5481435" y="2916610"/>
            <a:ext cx="482947" cy="373904"/>
          </a:xfrm>
          <a:prstGeom prst="rect">
            <a:avLst/>
          </a:prstGeom>
          <a:solidFill>
            <a:schemeClr val="bg2">
              <a:lumMod val="90000"/>
            </a:schemeClr>
          </a:solidFill>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spTree>
    <p:extLst>
      <p:ext uri="{BB962C8B-B14F-4D97-AF65-F5344CB8AC3E}">
        <p14:creationId xmlns:p14="http://schemas.microsoft.com/office/powerpoint/2010/main" val="2427072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1806368" y="2900874"/>
            <a:ext cx="8730013" cy="1056251"/>
          </a:xfrm>
        </p:spPr>
        <p:txBody>
          <a:bodyPr/>
          <a:lstStyle/>
          <a:p>
            <a:pPr algn="ctr"/>
            <a:r>
              <a:rPr lang="en-GB" sz="4400"/>
              <a:t>Connecting to the EPIRB</a:t>
            </a:r>
            <a:br>
              <a:rPr lang="en-GB"/>
            </a:br>
            <a:r>
              <a:rPr lang="en-GB" sz="2800"/>
              <a:t>TO UPDATE THE BATTERY EXPIRY DATE</a:t>
            </a:r>
          </a:p>
        </p:txBody>
      </p:sp>
      <p:sp>
        <p:nvSpPr>
          <p:cNvPr id="6" name="Date Placeholder 1">
            <a:extLst>
              <a:ext uri="{FF2B5EF4-FFF2-40B4-BE49-F238E27FC236}">
                <a16:creationId xmlns:a16="http://schemas.microsoft.com/office/drawing/2014/main" id="{D2BB842F-9B40-5234-100F-954343AEF383}"/>
              </a:ext>
            </a:extLst>
          </p:cNvPr>
          <p:cNvSpPr txBox="1">
            <a:spLocks/>
          </p:cNvSpPr>
          <p:nvPr/>
        </p:nvSpPr>
        <p:spPr>
          <a:xfrm>
            <a:off x="9622438" y="6419850"/>
            <a:ext cx="1039416"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9822F6-F2C1-4BBE-9EE1-247EF3025102}" type="datetime7">
              <a:rPr lang="en-US" smtClean="0"/>
              <a:pPr/>
              <a:t>Oct-24</a:t>
            </a:fld>
            <a:endParaRPr lang="fr-FR"/>
          </a:p>
        </p:txBody>
      </p:sp>
      <p:sp>
        <p:nvSpPr>
          <p:cNvPr id="3" name="Footer Placeholder 2">
            <a:extLst>
              <a:ext uri="{FF2B5EF4-FFF2-40B4-BE49-F238E27FC236}">
                <a16:creationId xmlns:a16="http://schemas.microsoft.com/office/drawing/2014/main" id="{AA97CCE4-2302-E837-C018-D4F181D22552}"/>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321056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Connecting to the EPIRB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164159" y="1236604"/>
            <a:ext cx="3486078" cy="3661629"/>
          </a:xfrm>
        </p:spPr>
        <p:txBody>
          <a:bodyPr/>
          <a:lstStyle/>
          <a:p>
            <a:pPr marL="285750" indent="-285750">
              <a:buFont typeface="Arial" panose="020B0604020202020204" pitchFamily="34" charset="0"/>
              <a:buChar char="•"/>
            </a:pPr>
            <a:r>
              <a:rPr lang="en-GB"/>
              <a:t>The USB Multi Pen must operate using IrDA programming protocol.</a:t>
            </a:r>
            <a:br>
              <a:rPr lang="en-GB"/>
            </a:br>
            <a:br>
              <a:rPr lang="en-GB"/>
            </a:br>
            <a:br>
              <a:rPr lang="en-GB"/>
            </a:br>
            <a:br>
              <a:rPr lang="en-GB"/>
            </a:br>
            <a:endParaRPr lang="en-GB"/>
          </a:p>
          <a:p>
            <a:pPr marL="285750" indent="-285750">
              <a:buFont typeface="Arial" panose="020B0604020202020204" pitchFamily="34" charset="0"/>
              <a:buChar char="•"/>
            </a:pPr>
            <a:r>
              <a:rPr lang="en-GB" err="1"/>
              <a:t>Ir</a:t>
            </a:r>
            <a:r>
              <a:rPr lang="en-GB"/>
              <a:t> point </a:t>
            </a:r>
          </a:p>
          <a:p>
            <a:pPr marL="285750" indent="-285750">
              <a:buFont typeface="Arial" panose="020B0604020202020204" pitchFamily="34" charset="0"/>
              <a:buChar char="•"/>
            </a:pPr>
            <a:r>
              <a:rPr lang="en-GB"/>
              <a:t>IrDA point</a:t>
            </a:r>
          </a:p>
          <a:p>
            <a:pPr marL="285750" indent="-285750">
              <a:buFont typeface="Arial" panose="020B0604020202020204" pitchFamily="34" charset="0"/>
              <a:buChar char="•"/>
            </a:pPr>
            <a:r>
              <a:rPr lang="en-GB"/>
              <a:t>IrDA point on the new beacon</a:t>
            </a:r>
          </a:p>
        </p:txBody>
      </p:sp>
      <p:pic>
        <p:nvPicPr>
          <p:cNvPr id="12" name="Picture Placeholder 11">
            <a:extLst>
              <a:ext uri="{FF2B5EF4-FFF2-40B4-BE49-F238E27FC236}">
                <a16:creationId xmlns:a16="http://schemas.microsoft.com/office/drawing/2014/main" id="{341AF6BE-89E6-4996-88C8-C86FC7A454AB}"/>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l="29390" t="9413" r="28967" b="14922"/>
          <a:stretch/>
        </p:blipFill>
        <p:spPr>
          <a:xfrm rot="5400000">
            <a:off x="7692281" y="1194562"/>
            <a:ext cx="3807845" cy="3891932"/>
          </a:xfrm>
        </p:spPr>
      </p:pic>
      <p:pic>
        <p:nvPicPr>
          <p:cNvPr id="18" name="Picture 17">
            <a:extLst>
              <a:ext uri="{FF2B5EF4-FFF2-40B4-BE49-F238E27FC236}">
                <a16:creationId xmlns:a16="http://schemas.microsoft.com/office/drawing/2014/main" id="{A3948A7F-AC5B-4650-ABE7-4898593781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32" t="24578" r="36849" b="34198"/>
          <a:stretch/>
        </p:blipFill>
        <p:spPr>
          <a:xfrm rot="5400000">
            <a:off x="1451437" y="1866664"/>
            <a:ext cx="3384654" cy="2125829"/>
          </a:xfrm>
          <a:prstGeom prst="rect">
            <a:avLst/>
          </a:prstGeom>
        </p:spPr>
      </p:pic>
      <p:sp>
        <p:nvSpPr>
          <p:cNvPr id="6" name="Oval 5">
            <a:extLst>
              <a:ext uri="{FF2B5EF4-FFF2-40B4-BE49-F238E27FC236}">
                <a16:creationId xmlns:a16="http://schemas.microsoft.com/office/drawing/2014/main" id="{F1D964C2-014E-4191-B3CA-E1591D60A1C1}"/>
              </a:ext>
            </a:extLst>
          </p:cNvPr>
          <p:cNvSpPr/>
          <p:nvPr/>
        </p:nvSpPr>
        <p:spPr>
          <a:xfrm>
            <a:off x="3585229" y="1402567"/>
            <a:ext cx="397565" cy="974035"/>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B08C65E-8640-4160-823C-BE014EAE194B}"/>
              </a:ext>
            </a:extLst>
          </p:cNvPr>
          <p:cNvSpPr/>
          <p:nvPr/>
        </p:nvSpPr>
        <p:spPr>
          <a:xfrm>
            <a:off x="2193715" y="1428385"/>
            <a:ext cx="1481388" cy="657312"/>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A4BAC8B-9B8E-4A60-B7D6-7869C7876763}"/>
              </a:ext>
            </a:extLst>
          </p:cNvPr>
          <p:cNvSpPr/>
          <p:nvPr/>
        </p:nvSpPr>
        <p:spPr>
          <a:xfrm>
            <a:off x="8217923" y="3879103"/>
            <a:ext cx="851452" cy="48170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37F1D5C5-1F70-4DDC-A514-91C90924F1CD}"/>
              </a:ext>
            </a:extLst>
          </p:cNvPr>
          <p:cNvCxnSpPr>
            <a:cxnSpLocks/>
          </p:cNvCxnSpPr>
          <p:nvPr/>
        </p:nvCxnSpPr>
        <p:spPr>
          <a:xfrm flipH="1" flipV="1">
            <a:off x="3810169" y="2345314"/>
            <a:ext cx="440118" cy="81015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9EF5F0-A42A-4E83-9AA3-0D6918C870C5}"/>
              </a:ext>
            </a:extLst>
          </p:cNvPr>
          <p:cNvCxnSpPr>
            <a:cxnSpLocks/>
            <a:endCxn id="8" idx="4"/>
          </p:cNvCxnSpPr>
          <p:nvPr/>
        </p:nvCxnSpPr>
        <p:spPr>
          <a:xfrm flipH="1" flipV="1">
            <a:off x="2934409" y="2085697"/>
            <a:ext cx="1315878" cy="144998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BD4A9B-6BEB-4ED9-8204-167AEA08CB47}"/>
              </a:ext>
            </a:extLst>
          </p:cNvPr>
          <p:cNvCxnSpPr>
            <a:cxnSpLocks/>
            <a:endCxn id="13" idx="2"/>
          </p:cNvCxnSpPr>
          <p:nvPr/>
        </p:nvCxnSpPr>
        <p:spPr>
          <a:xfrm>
            <a:off x="6807200" y="3972560"/>
            <a:ext cx="1410723" cy="14739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floor, indoor&#10;&#10;Description automatically generated">
            <a:extLst>
              <a:ext uri="{FF2B5EF4-FFF2-40B4-BE49-F238E27FC236}">
                <a16:creationId xmlns:a16="http://schemas.microsoft.com/office/drawing/2014/main" id="{BE9B6696-AAD3-4CB0-BA54-FFE80536F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00" t="5496" r="7189"/>
          <a:stretch/>
        </p:blipFill>
        <p:spPr>
          <a:xfrm rot="10800000">
            <a:off x="461614" y="1865233"/>
            <a:ext cx="1550736" cy="2605167"/>
          </a:xfrm>
          <a:prstGeom prst="rect">
            <a:avLst/>
          </a:prstGeom>
        </p:spPr>
      </p:pic>
      <p:cxnSp>
        <p:nvCxnSpPr>
          <p:cNvPr id="22" name="Straight Arrow Connector 21">
            <a:extLst>
              <a:ext uri="{FF2B5EF4-FFF2-40B4-BE49-F238E27FC236}">
                <a16:creationId xmlns:a16="http://schemas.microsoft.com/office/drawing/2014/main" id="{33C23671-0D58-498F-8B3E-017ABEFCFEE7}"/>
              </a:ext>
            </a:extLst>
          </p:cNvPr>
          <p:cNvCxnSpPr>
            <a:cxnSpLocks/>
            <a:endCxn id="25" idx="3"/>
          </p:cNvCxnSpPr>
          <p:nvPr/>
        </p:nvCxnSpPr>
        <p:spPr>
          <a:xfrm flipH="1" flipV="1">
            <a:off x="1328659" y="2376602"/>
            <a:ext cx="2921628" cy="116546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8BED236-0801-4096-8DB7-14AC73B4B71C}"/>
              </a:ext>
            </a:extLst>
          </p:cNvPr>
          <p:cNvPicPr>
            <a:picLocks noChangeAspect="1"/>
          </p:cNvPicPr>
          <p:nvPr/>
        </p:nvPicPr>
        <p:blipFill>
          <a:blip r:embed="rId5"/>
          <a:stretch>
            <a:fillRect/>
          </a:stretch>
        </p:blipFill>
        <p:spPr>
          <a:xfrm>
            <a:off x="398352" y="2035196"/>
            <a:ext cx="930307" cy="682811"/>
          </a:xfrm>
          <a:prstGeom prst="rect">
            <a:avLst/>
          </a:prstGeom>
        </p:spPr>
      </p:pic>
      <p:sp>
        <p:nvSpPr>
          <p:cNvPr id="9" name="Date Placeholder 1">
            <a:extLst>
              <a:ext uri="{FF2B5EF4-FFF2-40B4-BE49-F238E27FC236}">
                <a16:creationId xmlns:a16="http://schemas.microsoft.com/office/drawing/2014/main" id="{1B94A5A5-0916-06BE-96C8-3C7C42762109}"/>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97A2F53C-C89D-2CA5-049D-8A3EF3F01A72}"/>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328432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Position the USB PEN (recommended)</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623240" y="1094868"/>
            <a:ext cx="4838778" cy="4624252"/>
          </a:xfrm>
        </p:spPr>
        <p:txBody>
          <a:bodyPr/>
          <a:lstStyle/>
          <a:p>
            <a:pPr marL="285750" indent="-285750">
              <a:buFont typeface="Arial" panose="020B0604020202020204" pitchFamily="34" charset="0"/>
              <a:buChar char="•"/>
            </a:pPr>
            <a:r>
              <a:rPr lang="en-GB"/>
              <a:t>Stand the EPIRB on its base.</a:t>
            </a:r>
          </a:p>
          <a:p>
            <a:pPr marL="285750" indent="-285750">
              <a:buFont typeface="Arial" panose="020B0604020202020204" pitchFamily="34" charset="0"/>
              <a:buChar char="•"/>
            </a:pPr>
            <a:r>
              <a:rPr lang="en-GB"/>
              <a:t>Locate the pen holder over the Antenna of the EPIRB and slide down the antenna until it engages on the base of the antenna as shown.</a:t>
            </a:r>
          </a:p>
          <a:p>
            <a:pPr marL="285750" indent="-285750">
              <a:buFont typeface="Arial" panose="020B0604020202020204" pitchFamily="34" charset="0"/>
              <a:buChar char="•"/>
            </a:pPr>
            <a:r>
              <a:rPr lang="en-GB"/>
              <a:t>The OFF and TEST buttons are accessible. </a:t>
            </a:r>
          </a:p>
          <a:p>
            <a:pPr marL="285750" indent="-285750">
              <a:buFont typeface="Arial" panose="020B0604020202020204" pitchFamily="34" charset="0"/>
              <a:buChar char="•"/>
            </a:pPr>
            <a:r>
              <a:rPr lang="en-GB"/>
              <a:t>Place the programming pen as shown. This can be attached in a number of ways </a:t>
            </a:r>
          </a:p>
          <a:p>
            <a:pPr marL="285750" indent="-285750">
              <a:buFont typeface="Arial" panose="020B0604020202020204" pitchFamily="34" charset="0"/>
              <a:buChar char="•"/>
            </a:pPr>
            <a:r>
              <a:rPr lang="en-GB"/>
              <a:t>This will make sure the two IrDA points on the Pen and on the EPIRB have the best opportunity of connecting. </a:t>
            </a:r>
          </a:p>
          <a:p>
            <a:pPr marL="285750" indent="-285750">
              <a:buFont typeface="Arial" panose="020B0604020202020204" pitchFamily="34" charset="0"/>
              <a:buChar char="•"/>
            </a:pPr>
            <a:r>
              <a:rPr lang="en-GB"/>
              <a:t>Once the connection is established the pen holder and pen must not be removed until the programming is complete and the EPIRB disconnected.</a:t>
            </a:r>
          </a:p>
        </p:txBody>
      </p:sp>
      <p:pic>
        <p:nvPicPr>
          <p:cNvPr id="13" name="Picture 12" descr="A picture containing indoor, table, wall, sitting&#10;&#10;Description automatically generated">
            <a:extLst>
              <a:ext uri="{FF2B5EF4-FFF2-40B4-BE49-F238E27FC236}">
                <a16:creationId xmlns:a16="http://schemas.microsoft.com/office/drawing/2014/main" id="{257F6FAB-1427-4FA6-AA71-E43AFD3C1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957" y="1057043"/>
            <a:ext cx="2422072" cy="2746001"/>
          </a:xfrm>
          <a:prstGeom prst="rect">
            <a:avLst/>
          </a:prstGeom>
        </p:spPr>
      </p:pic>
      <p:pic>
        <p:nvPicPr>
          <p:cNvPr id="20" name="Picture 19" descr="A picture containing indoor&#10;&#10;Description automatically generated">
            <a:extLst>
              <a:ext uri="{FF2B5EF4-FFF2-40B4-BE49-F238E27FC236}">
                <a16:creationId xmlns:a16="http://schemas.microsoft.com/office/drawing/2014/main" id="{93D13CA6-444D-4555-866C-259F157EF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916" y="1054107"/>
            <a:ext cx="2448468" cy="2748937"/>
          </a:xfrm>
          <a:prstGeom prst="rect">
            <a:avLst/>
          </a:prstGeom>
        </p:spPr>
      </p:pic>
      <p:cxnSp>
        <p:nvCxnSpPr>
          <p:cNvPr id="16" name="Straight Arrow Connector 15">
            <a:extLst>
              <a:ext uri="{FF2B5EF4-FFF2-40B4-BE49-F238E27FC236}">
                <a16:creationId xmlns:a16="http://schemas.microsoft.com/office/drawing/2014/main" id="{59755760-E4F5-4E10-903C-0F52B40BFC7B}"/>
              </a:ext>
            </a:extLst>
          </p:cNvPr>
          <p:cNvCxnSpPr>
            <a:cxnSpLocks/>
          </p:cNvCxnSpPr>
          <p:nvPr/>
        </p:nvCxnSpPr>
        <p:spPr>
          <a:xfrm flipH="1">
            <a:off x="4756490" y="1546523"/>
            <a:ext cx="1906128" cy="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B87BD3C-CDF2-411F-8963-624309BF6595}"/>
              </a:ext>
            </a:extLst>
          </p:cNvPr>
          <p:cNvCxnSpPr>
            <a:cxnSpLocks/>
          </p:cNvCxnSpPr>
          <p:nvPr/>
        </p:nvCxnSpPr>
        <p:spPr>
          <a:xfrm flipH="1" flipV="1">
            <a:off x="2438400" y="1377021"/>
            <a:ext cx="4224218" cy="16950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55B010E-7EE3-40DC-9BDC-5F9151586890}"/>
              </a:ext>
            </a:extLst>
          </p:cNvPr>
          <p:cNvSpPr/>
          <p:nvPr/>
        </p:nvSpPr>
        <p:spPr>
          <a:xfrm rot="5400000">
            <a:off x="1224690" y="950177"/>
            <a:ext cx="1086297" cy="134112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0143774-B1C2-4720-A501-9CCD95A47F95}"/>
              </a:ext>
            </a:extLst>
          </p:cNvPr>
          <p:cNvSpPr/>
          <p:nvPr/>
        </p:nvSpPr>
        <p:spPr>
          <a:xfrm>
            <a:off x="3635580" y="1270000"/>
            <a:ext cx="1090755" cy="1276889"/>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5C7E50D7-D9CF-4420-B13E-5F8D88701ABB}"/>
              </a:ext>
            </a:extLst>
          </p:cNvPr>
          <p:cNvCxnSpPr>
            <a:cxnSpLocks/>
          </p:cNvCxnSpPr>
          <p:nvPr/>
        </p:nvCxnSpPr>
        <p:spPr>
          <a:xfrm flipH="1" flipV="1">
            <a:off x="4033520" y="2894631"/>
            <a:ext cx="2711832" cy="95244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196C14D7-739A-476E-8811-660904C22CB7}"/>
              </a:ext>
            </a:extLst>
          </p:cNvPr>
          <p:cNvSpPr/>
          <p:nvPr/>
        </p:nvSpPr>
        <p:spPr>
          <a:xfrm>
            <a:off x="3450125" y="2539892"/>
            <a:ext cx="596129" cy="417466"/>
          </a:xfrm>
          <a:prstGeom prst="ellipse">
            <a:avLst/>
          </a:pr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F1002828-258E-497A-9EEB-CA6FAF0129AF}"/>
              </a:ext>
            </a:extLst>
          </p:cNvPr>
          <p:cNvCxnSpPr>
            <a:cxnSpLocks/>
          </p:cNvCxnSpPr>
          <p:nvPr/>
        </p:nvCxnSpPr>
        <p:spPr>
          <a:xfrm flipH="1" flipV="1">
            <a:off x="3674036" y="2425259"/>
            <a:ext cx="84185" cy="323366"/>
          </a:xfrm>
          <a:prstGeom prst="straightConnector1">
            <a:avLst/>
          </a:prstGeom>
          <a:ln w="254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F5B67CF6-E424-B23E-FB1D-1A75B2B89F2F}"/>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pic>
        <p:nvPicPr>
          <p:cNvPr id="17" name="Picture 16">
            <a:extLst>
              <a:ext uri="{FF2B5EF4-FFF2-40B4-BE49-F238E27FC236}">
                <a16:creationId xmlns:a16="http://schemas.microsoft.com/office/drawing/2014/main" id="{0FF65CB5-D313-0E93-CDE1-6F3D2B7AA544}"/>
              </a:ext>
            </a:extLst>
          </p:cNvPr>
          <p:cNvPicPr>
            <a:picLocks noChangeAspect="1"/>
          </p:cNvPicPr>
          <p:nvPr/>
        </p:nvPicPr>
        <p:blipFill>
          <a:blip r:embed="rId4"/>
          <a:stretch>
            <a:fillRect/>
          </a:stretch>
        </p:blipFill>
        <p:spPr>
          <a:xfrm>
            <a:off x="567728" y="3882727"/>
            <a:ext cx="4961655" cy="2857500"/>
          </a:xfrm>
          <a:prstGeom prst="rect">
            <a:avLst/>
          </a:prstGeom>
        </p:spPr>
      </p:pic>
      <p:sp>
        <p:nvSpPr>
          <p:cNvPr id="2" name="Footer Placeholder 2">
            <a:extLst>
              <a:ext uri="{FF2B5EF4-FFF2-40B4-BE49-F238E27FC236}">
                <a16:creationId xmlns:a16="http://schemas.microsoft.com/office/drawing/2014/main" id="{7A446497-D859-1D57-9DE1-BEDB9702DD5B}"/>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2462729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Connecting to the EIGHT SERIES EPIRB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442989" y="1088430"/>
            <a:ext cx="5380075" cy="5092996"/>
          </a:xfrm>
        </p:spPr>
        <p:txBody>
          <a:bodyPr>
            <a:normAutofit fontScale="85000" lnSpcReduction="20000"/>
          </a:bodyPr>
          <a:lstStyle/>
          <a:p>
            <a:pPr marL="285750" indent="-285750">
              <a:lnSpc>
                <a:spcPct val="120000"/>
              </a:lnSpc>
              <a:buFont typeface="Arial" panose="020B0604020202020204" pitchFamily="34" charset="0"/>
              <a:buChar char="•"/>
            </a:pPr>
            <a:r>
              <a:rPr lang="en-GB"/>
              <a:t>Once the pen and EPIRB have been lined up using the pen holder as shown on previous slide, open the FPROG 3 program.</a:t>
            </a:r>
          </a:p>
          <a:p>
            <a:pPr marL="285750" indent="-285750">
              <a:lnSpc>
                <a:spcPct val="120000"/>
              </a:lnSpc>
              <a:buFont typeface="Arial" panose="020B0604020202020204" pitchFamily="34" charset="0"/>
              <a:buChar char="•"/>
            </a:pPr>
            <a:r>
              <a:rPr lang="en-GB"/>
              <a:t>Select the correct EPIRB from the Brand drop down list. The options for the new EPIRB is as follows:</a:t>
            </a:r>
          </a:p>
          <a:p>
            <a:endParaRPr lang="en-GB"/>
          </a:p>
          <a:p>
            <a:pPr marL="285750" indent="-285750">
              <a:buFont typeface="Wingdings" panose="05000000000000000000" pitchFamily="2" charset="2"/>
              <a:buChar char="Ø"/>
            </a:pPr>
            <a:r>
              <a:rPr lang="en-GB"/>
              <a:t>McMurdo </a:t>
            </a:r>
            <a:r>
              <a:rPr lang="en-GB" err="1"/>
              <a:t>Smartfind</a:t>
            </a:r>
            <a:r>
              <a:rPr lang="en-GB"/>
              <a:t> E8 Auto </a:t>
            </a:r>
          </a:p>
          <a:p>
            <a:pPr marL="285750" indent="-285750">
              <a:buFont typeface="Wingdings" panose="05000000000000000000" pitchFamily="2" charset="2"/>
              <a:buChar char="Ø"/>
            </a:pPr>
            <a:r>
              <a:rPr lang="en-GB"/>
              <a:t>McMurdo </a:t>
            </a:r>
            <a:r>
              <a:rPr lang="en-GB" err="1"/>
              <a:t>Smartfind</a:t>
            </a:r>
            <a:r>
              <a:rPr lang="en-GB"/>
              <a:t> E8 Manual</a:t>
            </a:r>
          </a:p>
          <a:p>
            <a:pPr marL="285750" indent="-285750">
              <a:buFont typeface="Wingdings" panose="05000000000000000000" pitchFamily="2" charset="2"/>
              <a:buChar char="Ø"/>
            </a:pPr>
            <a:r>
              <a:rPr lang="en-GB"/>
              <a:t>McMurdo </a:t>
            </a:r>
            <a:r>
              <a:rPr lang="en-GB" err="1"/>
              <a:t>Smartfind</a:t>
            </a:r>
            <a:r>
              <a:rPr lang="en-GB"/>
              <a:t> G8 Auto </a:t>
            </a:r>
          </a:p>
          <a:p>
            <a:pPr marL="285750" indent="-285750">
              <a:buFont typeface="Wingdings" panose="05000000000000000000" pitchFamily="2" charset="2"/>
              <a:buChar char="Ø"/>
            </a:pPr>
            <a:r>
              <a:rPr lang="en-GB"/>
              <a:t>McMurdo </a:t>
            </a:r>
            <a:r>
              <a:rPr lang="en-GB" err="1"/>
              <a:t>Smartfind</a:t>
            </a:r>
            <a:r>
              <a:rPr lang="en-GB"/>
              <a:t> G8 Manual</a:t>
            </a:r>
          </a:p>
          <a:p>
            <a:pPr marL="285750" indent="-285750">
              <a:buFont typeface="Wingdings" panose="05000000000000000000" pitchFamily="2" charset="2"/>
              <a:buChar char="Ø"/>
            </a:pPr>
            <a:r>
              <a:rPr lang="en-GB"/>
              <a:t>McMurdo </a:t>
            </a:r>
            <a:r>
              <a:rPr lang="en-GB" err="1"/>
              <a:t>Smartfind</a:t>
            </a:r>
            <a:r>
              <a:rPr lang="en-GB"/>
              <a:t> G8 AIS Auto </a:t>
            </a:r>
          </a:p>
          <a:p>
            <a:pPr marL="285750" indent="-285750">
              <a:buFont typeface="Wingdings" panose="05000000000000000000" pitchFamily="2" charset="2"/>
              <a:buChar char="Ø"/>
            </a:pPr>
            <a:r>
              <a:rPr lang="en-GB"/>
              <a:t>McMurdo </a:t>
            </a:r>
            <a:r>
              <a:rPr lang="en-GB" err="1"/>
              <a:t>Smartfind</a:t>
            </a:r>
            <a:r>
              <a:rPr lang="en-GB"/>
              <a:t> G8 AIS Manual</a:t>
            </a:r>
          </a:p>
          <a:p>
            <a:pPr marL="285750" indent="-285750">
              <a:buFont typeface="Wingdings" panose="05000000000000000000" pitchFamily="2" charset="2"/>
              <a:buChar char="Ø"/>
            </a:pPr>
            <a:r>
              <a:rPr lang="en-GB"/>
              <a:t>Kannad  SAFE Auto </a:t>
            </a:r>
          </a:p>
          <a:p>
            <a:pPr marL="285750" indent="-285750">
              <a:buFont typeface="Wingdings" panose="05000000000000000000" pitchFamily="2" charset="2"/>
              <a:buChar char="Ø"/>
            </a:pPr>
            <a:r>
              <a:rPr lang="en-GB"/>
              <a:t>Kannad  SAFE Manual</a:t>
            </a:r>
          </a:p>
          <a:p>
            <a:pPr marL="285750" indent="-285750">
              <a:buFont typeface="Wingdings" panose="05000000000000000000" pitchFamily="2" charset="2"/>
              <a:buChar char="Ø"/>
            </a:pPr>
            <a:r>
              <a:rPr lang="en-GB"/>
              <a:t>Kannad  SAFEPRO Auto </a:t>
            </a:r>
          </a:p>
          <a:p>
            <a:pPr marL="285750" indent="-285750">
              <a:buFont typeface="Wingdings" panose="05000000000000000000" pitchFamily="2" charset="2"/>
              <a:buChar char="Ø"/>
            </a:pPr>
            <a:r>
              <a:rPr lang="en-GB"/>
              <a:t>Kannad  SAFEPRO Manual</a:t>
            </a:r>
          </a:p>
          <a:p>
            <a:pPr marL="285750" indent="-285750">
              <a:buFont typeface="Wingdings" panose="05000000000000000000" pitchFamily="2" charset="2"/>
              <a:buChar char="Ø"/>
            </a:pPr>
            <a:r>
              <a:rPr lang="en-GB"/>
              <a:t>Kannad  SAFEPRO AIS Auto </a:t>
            </a:r>
          </a:p>
          <a:p>
            <a:pPr marL="285750" indent="-285750">
              <a:buFont typeface="Wingdings" panose="05000000000000000000" pitchFamily="2" charset="2"/>
              <a:buChar char="Ø"/>
            </a:pPr>
            <a:r>
              <a:rPr lang="en-GB"/>
              <a:t>Kannad  SAFEPRO AIS Manual</a:t>
            </a:r>
          </a:p>
          <a:p>
            <a:endParaRPr lang="en-GB"/>
          </a:p>
        </p:txBody>
      </p:sp>
      <p:sp>
        <p:nvSpPr>
          <p:cNvPr id="32" name="Rectangle 31">
            <a:extLst>
              <a:ext uri="{FF2B5EF4-FFF2-40B4-BE49-F238E27FC236}">
                <a16:creationId xmlns:a16="http://schemas.microsoft.com/office/drawing/2014/main" id="{E2F377FF-3787-4350-A67A-69293F61E4FC}"/>
              </a:ext>
            </a:extLst>
          </p:cNvPr>
          <p:cNvSpPr/>
          <p:nvPr/>
        </p:nvSpPr>
        <p:spPr>
          <a:xfrm>
            <a:off x="4444181" y="4178710"/>
            <a:ext cx="318808" cy="1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8A25356-CCC5-4F01-BBD8-AC2C7C80A764}"/>
              </a:ext>
            </a:extLst>
          </p:cNvPr>
          <p:cNvPicPr>
            <a:picLocks noChangeAspect="1"/>
          </p:cNvPicPr>
          <p:nvPr/>
        </p:nvPicPr>
        <p:blipFill rotWithShape="1">
          <a:blip r:embed="rId2"/>
          <a:srcRect l="65070" t="15039" r="15282" b="16755"/>
          <a:stretch/>
        </p:blipFill>
        <p:spPr>
          <a:xfrm>
            <a:off x="808074" y="956931"/>
            <a:ext cx="5380075" cy="5252483"/>
          </a:xfrm>
          <a:prstGeom prst="rect">
            <a:avLst/>
          </a:prstGeom>
        </p:spPr>
      </p:pic>
      <p:cxnSp>
        <p:nvCxnSpPr>
          <p:cNvPr id="12" name="Straight Arrow Connector 11">
            <a:extLst>
              <a:ext uri="{FF2B5EF4-FFF2-40B4-BE49-F238E27FC236}">
                <a16:creationId xmlns:a16="http://schemas.microsoft.com/office/drawing/2014/main" id="{BE8F30AB-12A1-4BB2-A498-9ABD5C9ACC31}"/>
              </a:ext>
            </a:extLst>
          </p:cNvPr>
          <p:cNvCxnSpPr>
            <a:cxnSpLocks/>
          </p:cNvCxnSpPr>
          <p:nvPr/>
        </p:nvCxnSpPr>
        <p:spPr>
          <a:xfrm flipH="1" flipV="1">
            <a:off x="3551274" y="1605516"/>
            <a:ext cx="2891715" cy="26022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FEFEF238-F974-023E-35D6-CD06D98CBED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6DB53EA2-5DB5-D63A-5B29-CEA19E488033}"/>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3964547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Connecting to the NEW EPIRB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7139120" y="997160"/>
            <a:ext cx="4907229" cy="4663566"/>
          </a:xfrm>
        </p:spPr>
        <p:txBody>
          <a:bodyPr>
            <a:normAutofit/>
          </a:bodyP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If a Manual EPIRB is selected, then the Mounting drop down list will show accordingly</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If an Automatic release EPIRB is selected, the mounting drop down list will show accordingly, however with an additional selection window for the HRU expiry date</a:t>
            </a:r>
          </a:p>
        </p:txBody>
      </p:sp>
      <p:sp>
        <p:nvSpPr>
          <p:cNvPr id="32" name="Rectangle 31">
            <a:extLst>
              <a:ext uri="{FF2B5EF4-FFF2-40B4-BE49-F238E27FC236}">
                <a16:creationId xmlns:a16="http://schemas.microsoft.com/office/drawing/2014/main" id="{E2F377FF-3787-4350-A67A-69293F61E4FC}"/>
              </a:ext>
            </a:extLst>
          </p:cNvPr>
          <p:cNvSpPr/>
          <p:nvPr/>
        </p:nvSpPr>
        <p:spPr>
          <a:xfrm>
            <a:off x="4444181" y="4178710"/>
            <a:ext cx="318808" cy="1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5A89042-927B-47B6-8711-92A97009EF88}"/>
              </a:ext>
            </a:extLst>
          </p:cNvPr>
          <p:cNvPicPr>
            <a:picLocks noChangeAspect="1"/>
          </p:cNvPicPr>
          <p:nvPr/>
        </p:nvPicPr>
        <p:blipFill rotWithShape="1">
          <a:blip r:embed="rId2"/>
          <a:srcRect l="65117" t="15162" r="15110" b="52326"/>
          <a:stretch/>
        </p:blipFill>
        <p:spPr>
          <a:xfrm>
            <a:off x="538375" y="944494"/>
            <a:ext cx="5535045" cy="2559729"/>
          </a:xfrm>
          <a:prstGeom prst="rect">
            <a:avLst/>
          </a:prstGeom>
        </p:spPr>
      </p:pic>
      <p:cxnSp>
        <p:nvCxnSpPr>
          <p:cNvPr id="15" name="Straight Arrow Connector 14">
            <a:extLst>
              <a:ext uri="{FF2B5EF4-FFF2-40B4-BE49-F238E27FC236}">
                <a16:creationId xmlns:a16="http://schemas.microsoft.com/office/drawing/2014/main" id="{8D1C89B2-B366-48CC-9802-0F74FE5CDA02}"/>
              </a:ext>
            </a:extLst>
          </p:cNvPr>
          <p:cNvCxnSpPr>
            <a:cxnSpLocks/>
          </p:cNvCxnSpPr>
          <p:nvPr/>
        </p:nvCxnSpPr>
        <p:spPr>
          <a:xfrm flipH="1" flipV="1">
            <a:off x="3182509" y="1559485"/>
            <a:ext cx="4281547" cy="14945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95A379-6DE4-4352-9DA2-81B27CC9D517}"/>
              </a:ext>
            </a:extLst>
          </p:cNvPr>
          <p:cNvCxnSpPr>
            <a:cxnSpLocks/>
          </p:cNvCxnSpPr>
          <p:nvPr/>
        </p:nvCxnSpPr>
        <p:spPr>
          <a:xfrm flipH="1">
            <a:off x="1541721" y="1624573"/>
            <a:ext cx="489098" cy="193594"/>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7AED433-3483-4085-8207-EBCAE3BEB74A}"/>
              </a:ext>
            </a:extLst>
          </p:cNvPr>
          <p:cNvPicPr>
            <a:picLocks noChangeAspect="1"/>
          </p:cNvPicPr>
          <p:nvPr/>
        </p:nvPicPr>
        <p:blipFill rotWithShape="1">
          <a:blip r:embed="rId3"/>
          <a:srcRect l="65104" t="15431" r="15137" b="50000"/>
          <a:stretch/>
        </p:blipFill>
        <p:spPr>
          <a:xfrm>
            <a:off x="538376" y="3696347"/>
            <a:ext cx="5535046" cy="2723503"/>
          </a:xfrm>
          <a:prstGeom prst="rect">
            <a:avLst/>
          </a:prstGeom>
        </p:spPr>
      </p:pic>
      <p:cxnSp>
        <p:nvCxnSpPr>
          <p:cNvPr id="27" name="Straight Arrow Connector 26">
            <a:extLst>
              <a:ext uri="{FF2B5EF4-FFF2-40B4-BE49-F238E27FC236}">
                <a16:creationId xmlns:a16="http://schemas.microsoft.com/office/drawing/2014/main" id="{AD6CD7EE-8611-4F01-9B18-1CD91B1C82F8}"/>
              </a:ext>
            </a:extLst>
          </p:cNvPr>
          <p:cNvCxnSpPr>
            <a:cxnSpLocks/>
          </p:cNvCxnSpPr>
          <p:nvPr/>
        </p:nvCxnSpPr>
        <p:spPr>
          <a:xfrm flipH="1" flipV="1">
            <a:off x="3305897" y="4296088"/>
            <a:ext cx="4158159" cy="15272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71BF476-B6B6-43A5-A1A6-2806DE8A59B8}"/>
              </a:ext>
            </a:extLst>
          </p:cNvPr>
          <p:cNvCxnSpPr>
            <a:cxnSpLocks/>
          </p:cNvCxnSpPr>
          <p:nvPr/>
        </p:nvCxnSpPr>
        <p:spPr>
          <a:xfrm flipH="1">
            <a:off x="1620468" y="4372451"/>
            <a:ext cx="459117" cy="16622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501030A-680B-4EAF-AF44-38705B09DBDB}"/>
              </a:ext>
            </a:extLst>
          </p:cNvPr>
          <p:cNvCxnSpPr>
            <a:cxnSpLocks/>
          </p:cNvCxnSpPr>
          <p:nvPr/>
        </p:nvCxnSpPr>
        <p:spPr>
          <a:xfrm>
            <a:off x="1529296" y="4745855"/>
            <a:ext cx="91172" cy="116765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4728E282-6839-BE73-1D05-2F9FB951AE6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262BE774-CEE9-196D-FE34-61F8D8327958}"/>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425276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p:txBody>
          <a:bodyPr/>
          <a:lstStyle/>
          <a:p>
            <a:r>
              <a:rPr lang="en-GB"/>
              <a:t>EPIRB Battery Replacement Guide </a:t>
            </a:r>
          </a:p>
        </p:txBody>
      </p:sp>
      <p:sp>
        <p:nvSpPr>
          <p:cNvPr id="4" name="Text Placeholder 5">
            <a:extLst>
              <a:ext uri="{FF2B5EF4-FFF2-40B4-BE49-F238E27FC236}">
                <a16:creationId xmlns:a16="http://schemas.microsoft.com/office/drawing/2014/main" id="{FDC6C64A-0B83-A046-42E0-6F6883CC6CE3}"/>
              </a:ext>
            </a:extLst>
          </p:cNvPr>
          <p:cNvSpPr txBox="1">
            <a:spLocks/>
          </p:cNvSpPr>
          <p:nvPr/>
        </p:nvSpPr>
        <p:spPr>
          <a:xfrm>
            <a:off x="288131" y="1488008"/>
            <a:ext cx="11615738" cy="5247609"/>
          </a:xfrm>
          <a:prstGeom prst="rect">
            <a:avLst/>
          </a:prstGeom>
        </p:spPr>
        <p:txBody>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Welcome to the Battery Replacement Guide. </a:t>
            </a:r>
            <a:br>
              <a:rPr lang="en-GB"/>
            </a:br>
            <a:r>
              <a:rPr lang="en-GB"/>
              <a:t>Information provided in this Guide will advise on the following:</a:t>
            </a:r>
          </a:p>
          <a:p>
            <a:endParaRPr lang="en-GB"/>
          </a:p>
          <a:p>
            <a:pPr marL="285750" indent="-285750">
              <a:buFont typeface="Arial" panose="020B0604020202020204" pitchFamily="34" charset="0"/>
              <a:buChar char="•"/>
            </a:pPr>
            <a:r>
              <a:rPr lang="en-GB"/>
              <a:t>Eight Series beacons types </a:t>
            </a:r>
          </a:p>
          <a:p>
            <a:pPr marL="285750" indent="-285750">
              <a:buFont typeface="Arial" panose="020B0604020202020204" pitchFamily="34" charset="0"/>
              <a:buChar char="•"/>
            </a:pPr>
            <a:r>
              <a:rPr lang="en-GB"/>
              <a:t>Required Hardware and Software</a:t>
            </a:r>
          </a:p>
          <a:p>
            <a:pPr marL="285750" indent="-285750">
              <a:buFont typeface="Arial" panose="020B0604020202020204" pitchFamily="34" charset="0"/>
              <a:buChar char="•"/>
            </a:pPr>
            <a:r>
              <a:rPr lang="en-GB"/>
              <a:t>Replacement of Batteries</a:t>
            </a:r>
          </a:p>
          <a:p>
            <a:pPr marL="285750" indent="-285750">
              <a:buFont typeface="Arial" panose="020B0604020202020204" pitchFamily="34" charset="0"/>
              <a:buChar char="•"/>
            </a:pPr>
            <a:r>
              <a:rPr lang="en-GB"/>
              <a:t>Self-Test</a:t>
            </a:r>
          </a:p>
          <a:p>
            <a:pPr marL="285750" indent="-285750">
              <a:buFont typeface="Arial" panose="020B0604020202020204" pitchFamily="34" charset="0"/>
              <a:buChar char="•"/>
            </a:pPr>
            <a:r>
              <a:rPr lang="en-GB"/>
              <a:t>Leak Test</a:t>
            </a:r>
          </a:p>
          <a:p>
            <a:pPr marL="285750" indent="-285750">
              <a:buFont typeface="Arial" panose="020B0604020202020204" pitchFamily="34" charset="0"/>
              <a:buChar char="•"/>
            </a:pPr>
            <a:r>
              <a:rPr lang="en-GB"/>
              <a:t>Connecting to beacon via Configurating Software</a:t>
            </a:r>
          </a:p>
          <a:p>
            <a:pPr marL="285750" indent="-285750">
              <a:buFont typeface="Arial" panose="020B0604020202020204" pitchFamily="34" charset="0"/>
              <a:buChar char="•"/>
            </a:pPr>
            <a:r>
              <a:rPr lang="en-GB"/>
              <a:t>Updating Battery Expire Date on the Beacon</a:t>
            </a:r>
          </a:p>
          <a:p>
            <a:pPr marL="285750" indent="-285750">
              <a:buFont typeface="Arial" panose="020B0604020202020204" pitchFamily="34" charset="0"/>
              <a:buChar char="•"/>
            </a:pPr>
            <a:r>
              <a:rPr lang="en-GB"/>
              <a:t>Examples of printed documents</a:t>
            </a:r>
          </a:p>
          <a:p>
            <a:pPr marL="285750" indent="-285750">
              <a:buFont typeface="Arial" panose="020B0604020202020204" pitchFamily="34" charset="0"/>
              <a:buChar char="•"/>
            </a:pPr>
            <a:r>
              <a:rPr lang="en-GB"/>
              <a:t>Applying the newly printed labels</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
        <p:nvSpPr>
          <p:cNvPr id="6" name="Date Placeholder 1">
            <a:extLst>
              <a:ext uri="{FF2B5EF4-FFF2-40B4-BE49-F238E27FC236}">
                <a16:creationId xmlns:a16="http://schemas.microsoft.com/office/drawing/2014/main" id="{80D50147-FBBC-EE24-B9AD-EF7F1609943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7" name="Footer Placeholder 2">
            <a:extLst>
              <a:ext uri="{FF2B5EF4-FFF2-40B4-BE49-F238E27FC236}">
                <a16:creationId xmlns:a16="http://schemas.microsoft.com/office/drawing/2014/main" id="{459B02ED-EFB8-6648-29E0-6AF3A7C391A7}"/>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4248969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813CCB-FD7E-4DD5-9344-797A1F1A0304}"/>
              </a:ext>
            </a:extLst>
          </p:cNvPr>
          <p:cNvPicPr>
            <a:picLocks noChangeAspect="1"/>
          </p:cNvPicPr>
          <p:nvPr/>
        </p:nvPicPr>
        <p:blipFill rotWithShape="1">
          <a:blip r:embed="rId3"/>
          <a:srcRect l="65117" t="15162" r="15110" b="52326"/>
          <a:stretch/>
        </p:blipFill>
        <p:spPr>
          <a:xfrm>
            <a:off x="304575" y="1339643"/>
            <a:ext cx="5786127" cy="2675844"/>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Connecting to the NEW EPIRB</a:t>
            </a:r>
          </a:p>
        </p:txBody>
      </p:sp>
      <p:pic>
        <p:nvPicPr>
          <p:cNvPr id="22" name="Picture Placeholder 21">
            <a:extLst>
              <a:ext uri="{FF2B5EF4-FFF2-40B4-BE49-F238E27FC236}">
                <a16:creationId xmlns:a16="http://schemas.microsoft.com/office/drawing/2014/main" id="{D5A02CD4-C6C6-44E1-9DBE-A5CE5FF15E04}"/>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val="0"/>
              </a:ext>
            </a:extLst>
          </a:blip>
          <a:srcRect l="25191" t="24381" r="23147" b="35015"/>
          <a:stretch/>
        </p:blipFill>
        <p:spPr>
          <a:xfrm rot="10800000">
            <a:off x="6558117" y="4030268"/>
            <a:ext cx="4254112" cy="1880780"/>
          </a:xfr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220314" y="997161"/>
            <a:ext cx="5826035" cy="2524306"/>
          </a:xfrm>
        </p:spPr>
        <p:txBody>
          <a:bodyPr/>
          <a:lstStyle/>
          <a:p>
            <a:pPr marL="285750" indent="-285750">
              <a:buFont typeface="Arial" panose="020B0604020202020204" pitchFamily="34" charset="0"/>
              <a:buChar char="•"/>
            </a:pPr>
            <a:r>
              <a:rPr lang="en-GB"/>
              <a:t>Confirm the correct model has been chosen </a:t>
            </a:r>
          </a:p>
          <a:p>
            <a:pPr marL="285750" indent="-285750">
              <a:buFont typeface="Arial" panose="020B0604020202020204" pitchFamily="34" charset="0"/>
              <a:buChar char="•"/>
            </a:pPr>
            <a:r>
              <a:rPr lang="en-GB"/>
              <a:t>click Connect</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 TX light on the programming pen will flash Red</a:t>
            </a:r>
          </a:p>
        </p:txBody>
      </p:sp>
      <p:cxnSp>
        <p:nvCxnSpPr>
          <p:cNvPr id="15" name="Straight Arrow Connector 14">
            <a:extLst>
              <a:ext uri="{FF2B5EF4-FFF2-40B4-BE49-F238E27FC236}">
                <a16:creationId xmlns:a16="http://schemas.microsoft.com/office/drawing/2014/main" id="{8D1C89B2-B366-48CC-9802-0F74FE5CDA02}"/>
              </a:ext>
            </a:extLst>
          </p:cNvPr>
          <p:cNvCxnSpPr>
            <a:cxnSpLocks/>
          </p:cNvCxnSpPr>
          <p:nvPr/>
        </p:nvCxnSpPr>
        <p:spPr>
          <a:xfrm flipH="1">
            <a:off x="2998381" y="1178572"/>
            <a:ext cx="3559736" cy="67149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95A379-6DE4-4352-9DA2-81B27CC9D517}"/>
              </a:ext>
            </a:extLst>
          </p:cNvPr>
          <p:cNvCxnSpPr>
            <a:cxnSpLocks/>
          </p:cNvCxnSpPr>
          <p:nvPr/>
        </p:nvCxnSpPr>
        <p:spPr>
          <a:xfrm flipH="1">
            <a:off x="5986130" y="1514921"/>
            <a:ext cx="571987" cy="16904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F70B9E-C8D7-47FB-B23B-8A270168A268}"/>
              </a:ext>
            </a:extLst>
          </p:cNvPr>
          <p:cNvCxnSpPr>
            <a:cxnSpLocks/>
          </p:cNvCxnSpPr>
          <p:nvPr/>
        </p:nvCxnSpPr>
        <p:spPr>
          <a:xfrm>
            <a:off x="7826477" y="2762865"/>
            <a:ext cx="1861809" cy="159142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C88800-8116-47BE-ADAF-B401E7130E5D}"/>
              </a:ext>
            </a:extLst>
          </p:cNvPr>
          <p:cNvSpPr txBox="1"/>
          <p:nvPr/>
        </p:nvSpPr>
        <p:spPr>
          <a:xfrm>
            <a:off x="609600" y="4500880"/>
            <a:ext cx="5610714" cy="1200329"/>
          </a:xfrm>
          <a:prstGeom prst="rect">
            <a:avLst/>
          </a:prstGeom>
          <a:noFill/>
        </p:spPr>
        <p:txBody>
          <a:bodyPr wrap="square" rtlCol="0">
            <a:spAutoFit/>
          </a:bodyPr>
          <a:lstStyle/>
          <a:p>
            <a:pPr marL="285750" indent="-285750">
              <a:buFont typeface="Arial" panose="020B0604020202020204" pitchFamily="34" charset="0"/>
              <a:buChar char="•"/>
            </a:pPr>
            <a:r>
              <a:rPr lang="en-GB" i="1"/>
              <a:t>It is important </a:t>
            </a:r>
            <a:r>
              <a:rPr lang="en-GB" i="1" u="sng"/>
              <a:t>NOT </a:t>
            </a:r>
            <a:r>
              <a:rPr lang="en-GB" i="1"/>
              <a:t>to enter any additional information at this stage except the correct model. The Country code, battery expiry and unique CSN/ESN should be left blank at this stage</a:t>
            </a:r>
            <a:r>
              <a:rPr lang="en-GB"/>
              <a:t>.</a:t>
            </a:r>
          </a:p>
        </p:txBody>
      </p:sp>
      <p:sp>
        <p:nvSpPr>
          <p:cNvPr id="8" name="Date Placeholder 1">
            <a:extLst>
              <a:ext uri="{FF2B5EF4-FFF2-40B4-BE49-F238E27FC236}">
                <a16:creationId xmlns:a16="http://schemas.microsoft.com/office/drawing/2014/main" id="{6A328D81-FDB9-E14E-085F-254A0A82D2D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379B744A-DCCF-772F-3D13-678009C8569C}"/>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32608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52966A-482D-438F-AA4E-818B2FB9DA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00" t="16297" r="26223" b="31297"/>
          <a:stretch/>
        </p:blipFill>
        <p:spPr>
          <a:xfrm>
            <a:off x="5524740" y="3169966"/>
            <a:ext cx="3128402" cy="2651780"/>
          </a:xfrm>
          <a:prstGeom prst="rect">
            <a:avLst/>
          </a:prstGeom>
        </p:spPr>
      </p:pic>
      <p:grpSp>
        <p:nvGrpSpPr>
          <p:cNvPr id="6" name="Group 5">
            <a:extLst>
              <a:ext uri="{FF2B5EF4-FFF2-40B4-BE49-F238E27FC236}">
                <a16:creationId xmlns:a16="http://schemas.microsoft.com/office/drawing/2014/main" id="{5FFBCE5B-A491-4576-BCC5-02CF703399A9}"/>
              </a:ext>
            </a:extLst>
          </p:cNvPr>
          <p:cNvGrpSpPr/>
          <p:nvPr/>
        </p:nvGrpSpPr>
        <p:grpSpPr>
          <a:xfrm>
            <a:off x="470492" y="882016"/>
            <a:ext cx="5108713" cy="2339649"/>
            <a:chOff x="392588" y="1394238"/>
            <a:chExt cx="5108713" cy="2339649"/>
          </a:xfrm>
        </p:grpSpPr>
        <p:pic>
          <p:nvPicPr>
            <p:cNvPr id="14" name="Picture 13">
              <a:extLst>
                <a:ext uri="{FF2B5EF4-FFF2-40B4-BE49-F238E27FC236}">
                  <a16:creationId xmlns:a16="http://schemas.microsoft.com/office/drawing/2014/main" id="{9176F5CD-7382-4E02-8E37-C5AF072DB59A}"/>
                </a:ext>
              </a:extLst>
            </p:cNvPr>
            <p:cNvPicPr>
              <a:picLocks noChangeAspect="1"/>
            </p:cNvPicPr>
            <p:nvPr/>
          </p:nvPicPr>
          <p:blipFill rotWithShape="1">
            <a:blip r:embed="rId3"/>
            <a:srcRect l="65127" t="15046" r="15111" b="52774"/>
            <a:stretch/>
          </p:blipFill>
          <p:spPr>
            <a:xfrm>
              <a:off x="392588" y="1394238"/>
              <a:ext cx="5108713" cy="2339649"/>
            </a:xfrm>
            <a:prstGeom prst="rect">
              <a:avLst/>
            </a:prstGeom>
          </p:spPr>
        </p:pic>
        <p:pic>
          <p:nvPicPr>
            <p:cNvPr id="19" name="Picture 18">
              <a:extLst>
                <a:ext uri="{FF2B5EF4-FFF2-40B4-BE49-F238E27FC236}">
                  <a16:creationId xmlns:a16="http://schemas.microsoft.com/office/drawing/2014/main" id="{AC7BEEDB-9D87-4584-A1D3-0269A6408BEA}"/>
                </a:ext>
              </a:extLst>
            </p:cNvPr>
            <p:cNvPicPr>
              <a:picLocks noChangeAspect="1"/>
            </p:cNvPicPr>
            <p:nvPr/>
          </p:nvPicPr>
          <p:blipFill rotWithShape="1">
            <a:blip r:embed="rId4"/>
            <a:srcRect l="71963" t="37374" r="21304" b="56806"/>
            <a:stretch/>
          </p:blipFill>
          <p:spPr>
            <a:xfrm>
              <a:off x="2200749" y="3011291"/>
              <a:ext cx="1718959" cy="478971"/>
            </a:xfrm>
            <a:prstGeom prst="rect">
              <a:avLst/>
            </a:prstGeom>
          </p:spPr>
        </p:pic>
      </p:grpSp>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Connecting to the EPIRB</a:t>
            </a:r>
          </a:p>
        </p:txBody>
      </p:sp>
      <p:pic>
        <p:nvPicPr>
          <p:cNvPr id="11" name="Picture Placeholder 10">
            <a:extLst>
              <a:ext uri="{FF2B5EF4-FFF2-40B4-BE49-F238E27FC236}">
                <a16:creationId xmlns:a16="http://schemas.microsoft.com/office/drawing/2014/main" id="{65D9D3AD-9F08-4588-BDE7-E915A93B4B52}"/>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39978" t="19689" r="31516" b="31269"/>
          <a:stretch/>
        </p:blipFill>
        <p:spPr>
          <a:xfrm rot="5400000">
            <a:off x="8942200" y="3212738"/>
            <a:ext cx="2651779" cy="2566238"/>
          </a:xfr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18201" y="850006"/>
            <a:ext cx="5546839" cy="2161285"/>
          </a:xfrm>
        </p:spPr>
        <p:txBody>
          <a:bodyPr>
            <a:normAutofit/>
          </a:bodyPr>
          <a:lstStyle/>
          <a:p>
            <a:pPr marL="285750" indent="-285750">
              <a:buFont typeface="Arial" panose="020B0604020202020204" pitchFamily="34" charset="0"/>
              <a:buChar char="•"/>
            </a:pPr>
            <a:r>
              <a:rPr lang="en-GB"/>
              <a:t>After clicking Connect, the Beacon Connection Bar will start to show progression</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As soon as this happens, press and hold the Test and Off button for approximately 2 seconds, until blue led luminates. Use right hand to hold beacon in position when pressing the buttons.</a:t>
            </a:r>
            <a:r>
              <a:rPr lang="en-GB" b="1"/>
              <a:t> </a:t>
            </a:r>
          </a:p>
          <a:p>
            <a:endParaRPr lang="en-GB"/>
          </a:p>
        </p:txBody>
      </p:sp>
      <p:sp>
        <p:nvSpPr>
          <p:cNvPr id="12" name="Oval 11">
            <a:extLst>
              <a:ext uri="{FF2B5EF4-FFF2-40B4-BE49-F238E27FC236}">
                <a16:creationId xmlns:a16="http://schemas.microsoft.com/office/drawing/2014/main" id="{8B40CDEB-B4EA-42D3-85E6-66073128B6D2}"/>
              </a:ext>
            </a:extLst>
          </p:cNvPr>
          <p:cNvSpPr/>
          <p:nvPr/>
        </p:nvSpPr>
        <p:spPr>
          <a:xfrm>
            <a:off x="6350000" y="4077596"/>
            <a:ext cx="1959045" cy="1156815"/>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84251A1-F3D7-474F-A784-358BD4E5A9E7}"/>
              </a:ext>
            </a:extLst>
          </p:cNvPr>
          <p:cNvSpPr/>
          <p:nvPr/>
        </p:nvSpPr>
        <p:spPr>
          <a:xfrm>
            <a:off x="9937266" y="4787150"/>
            <a:ext cx="907073" cy="44726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BB6EE3FE-4191-4D16-93CF-F7CE03B114F4}"/>
              </a:ext>
            </a:extLst>
          </p:cNvPr>
          <p:cNvCxnSpPr>
            <a:cxnSpLocks/>
          </p:cNvCxnSpPr>
          <p:nvPr/>
        </p:nvCxnSpPr>
        <p:spPr>
          <a:xfrm flipH="1">
            <a:off x="4566572" y="1525268"/>
            <a:ext cx="1638411" cy="114725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9133AF8-C507-4192-9735-DA1F9C321CAB}"/>
              </a:ext>
            </a:extLst>
          </p:cNvPr>
          <p:cNvCxnSpPr>
            <a:cxnSpLocks/>
            <a:endCxn id="12" idx="0"/>
          </p:cNvCxnSpPr>
          <p:nvPr/>
        </p:nvCxnSpPr>
        <p:spPr>
          <a:xfrm>
            <a:off x="6918960" y="2915920"/>
            <a:ext cx="410563" cy="116167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4399A4-16C0-4637-A226-9B56BA024348}"/>
              </a:ext>
            </a:extLst>
          </p:cNvPr>
          <p:cNvCxnSpPr>
            <a:cxnSpLocks/>
            <a:stCxn id="12" idx="6"/>
            <a:endCxn id="15" idx="2"/>
          </p:cNvCxnSpPr>
          <p:nvPr/>
        </p:nvCxnSpPr>
        <p:spPr>
          <a:xfrm>
            <a:off x="8309045" y="4656004"/>
            <a:ext cx="1628221" cy="35477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4BA3E253-D35F-4D7D-B733-62FCF561CA55}"/>
              </a:ext>
            </a:extLst>
          </p:cNvPr>
          <p:cNvSpPr txBox="1">
            <a:spLocks/>
          </p:cNvSpPr>
          <p:nvPr/>
        </p:nvSpPr>
        <p:spPr>
          <a:xfrm>
            <a:off x="419905" y="3347781"/>
            <a:ext cx="5023022" cy="3284794"/>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400" i="1"/>
              <a:t>Please note that the above process cannot happen the other way around. The FPROG program needs to tell the beacon that it wants to communicate first. This will then tell the beacon that it needs to go into programming mode when the selected buttons are pressed. If the Test and Off buttons are pressed before the Connect button on the program, the beacon will just go into test mode. </a:t>
            </a:r>
          </a:p>
          <a:p>
            <a:pPr marL="285750" indent="-285750">
              <a:buFont typeface="Arial" panose="020B0604020202020204" pitchFamily="34" charset="0"/>
              <a:buChar char="•"/>
            </a:pPr>
            <a:r>
              <a:rPr lang="en-GB" sz="1400" i="1"/>
              <a:t>Once the EPIRB initiates the connection the green RX led on the programme pen will begin to flash. </a:t>
            </a:r>
          </a:p>
        </p:txBody>
      </p:sp>
      <p:sp>
        <p:nvSpPr>
          <p:cNvPr id="13" name="TextBox 12">
            <a:extLst>
              <a:ext uri="{FF2B5EF4-FFF2-40B4-BE49-F238E27FC236}">
                <a16:creationId xmlns:a16="http://schemas.microsoft.com/office/drawing/2014/main" id="{6D0CFF0A-153C-47F1-A970-86AEE5FDE283}"/>
              </a:ext>
            </a:extLst>
          </p:cNvPr>
          <p:cNvSpPr txBox="1"/>
          <p:nvPr/>
        </p:nvSpPr>
        <p:spPr>
          <a:xfrm>
            <a:off x="6722248" y="5807636"/>
            <a:ext cx="4479152" cy="307777"/>
          </a:xfrm>
          <a:prstGeom prst="rect">
            <a:avLst/>
          </a:prstGeom>
          <a:noFill/>
        </p:spPr>
        <p:txBody>
          <a:bodyPr wrap="square" rtlCol="0">
            <a:spAutoFit/>
          </a:bodyPr>
          <a:lstStyle/>
          <a:p>
            <a:r>
              <a:rPr lang="en-GB" sz="1400" i="1"/>
              <a:t>Pen holder removed in photo to clearly show detail.</a:t>
            </a:r>
          </a:p>
        </p:txBody>
      </p:sp>
      <p:sp>
        <p:nvSpPr>
          <p:cNvPr id="8" name="Date Placeholder 1">
            <a:extLst>
              <a:ext uri="{FF2B5EF4-FFF2-40B4-BE49-F238E27FC236}">
                <a16:creationId xmlns:a16="http://schemas.microsoft.com/office/drawing/2014/main" id="{50053B8D-3F6D-14FA-4E6A-0868CC7A92A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51C98ADE-5252-4B72-B9F6-4630A9D26B10}"/>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1901409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Connecting to the EPIRB</a:t>
            </a:r>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801619" y="1156727"/>
            <a:ext cx="5004250" cy="5169746"/>
          </a:xfrm>
        </p:spPr>
        <p:txBody>
          <a:bodyPr>
            <a:normAutofit lnSpcReduction="10000"/>
          </a:bodyPr>
          <a:lstStyle/>
          <a:p>
            <a:pPr marL="285750" indent="-285750">
              <a:buFont typeface="Arial" panose="020B0604020202020204" pitchFamily="34" charset="0"/>
              <a:buChar char="•"/>
            </a:pPr>
            <a:r>
              <a:rPr lang="en-GB"/>
              <a:t>After the Blue LED illuminates, the Not Programmed button changes to Beacon Connected with a clear arrow. The program is now trying to connect to the EPIRB. </a:t>
            </a:r>
          </a:p>
          <a:p>
            <a:pPr marL="285750" indent="-285750">
              <a:buFont typeface="Arial" panose="020B0604020202020204" pitchFamily="34" charset="0"/>
              <a:buChar char="•"/>
            </a:pPr>
            <a:r>
              <a:rPr lang="en-GB" b="1">
                <a:solidFill>
                  <a:srgbClr val="FF0000"/>
                </a:solidFill>
              </a:rPr>
              <a:t>Please note that this doesn’t mean that a connection with the EPIRB has been established</a:t>
            </a:r>
            <a:endParaRPr lang="en-GB">
              <a:solidFill>
                <a:srgbClr val="FF0000"/>
              </a:solidFil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When a connection with EPIRB has been established, the arrow on the Beacon Connected Button turns green. Additional information now shown are the Serial Number and the Unique CS number of the beacon. </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b="1">
                <a:solidFill>
                  <a:srgbClr val="FF0000"/>
                </a:solidFill>
              </a:rPr>
              <a:t>If unit Serial number, CS number and arrow on the button doesn’t turn green, then the connection wasn’t successful. Please reset data and try establish connection again.</a:t>
            </a:r>
          </a:p>
        </p:txBody>
      </p:sp>
      <p:pic>
        <p:nvPicPr>
          <p:cNvPr id="6" name="Picture 5">
            <a:extLst>
              <a:ext uri="{FF2B5EF4-FFF2-40B4-BE49-F238E27FC236}">
                <a16:creationId xmlns:a16="http://schemas.microsoft.com/office/drawing/2014/main" id="{E3941333-38B8-4F73-AEEC-B72DD45EF8B4}"/>
              </a:ext>
            </a:extLst>
          </p:cNvPr>
          <p:cNvPicPr>
            <a:picLocks noChangeAspect="1"/>
          </p:cNvPicPr>
          <p:nvPr/>
        </p:nvPicPr>
        <p:blipFill rotWithShape="1">
          <a:blip r:embed="rId3"/>
          <a:srcRect l="65071" t="15279" r="15164" b="52975"/>
          <a:stretch/>
        </p:blipFill>
        <p:spPr>
          <a:xfrm>
            <a:off x="275605" y="823349"/>
            <a:ext cx="6111716" cy="2760797"/>
          </a:xfrm>
          <a:prstGeom prst="rect">
            <a:avLst/>
          </a:prstGeom>
        </p:spPr>
      </p:pic>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flipH="1">
            <a:off x="6157119" y="1500471"/>
            <a:ext cx="987960" cy="169992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ADCA6DA-30B3-44CE-80FA-743C409FCE86}"/>
              </a:ext>
            </a:extLst>
          </p:cNvPr>
          <p:cNvGrpSpPr/>
          <p:nvPr/>
        </p:nvGrpSpPr>
        <p:grpSpPr>
          <a:xfrm>
            <a:off x="275606" y="3780733"/>
            <a:ext cx="6111716" cy="2731562"/>
            <a:chOff x="275606" y="3780733"/>
            <a:chExt cx="6111716" cy="2731562"/>
          </a:xfrm>
        </p:grpSpPr>
        <p:pic>
          <p:nvPicPr>
            <p:cNvPr id="9" name="Picture 8">
              <a:extLst>
                <a:ext uri="{FF2B5EF4-FFF2-40B4-BE49-F238E27FC236}">
                  <a16:creationId xmlns:a16="http://schemas.microsoft.com/office/drawing/2014/main" id="{3A718168-09E7-4D57-91A4-573212D8F0BF}"/>
                </a:ext>
              </a:extLst>
            </p:cNvPr>
            <p:cNvPicPr>
              <a:picLocks noChangeAspect="1"/>
            </p:cNvPicPr>
            <p:nvPr/>
          </p:nvPicPr>
          <p:blipFill rotWithShape="1">
            <a:blip r:embed="rId4"/>
            <a:srcRect l="65159" t="15242" r="15115" b="53411"/>
            <a:stretch/>
          </p:blipFill>
          <p:spPr>
            <a:xfrm>
              <a:off x="275606" y="3780733"/>
              <a:ext cx="6111716" cy="2731562"/>
            </a:xfrm>
            <a:prstGeom prst="rect">
              <a:avLst/>
            </a:prstGeom>
          </p:spPr>
        </p:pic>
        <p:pic>
          <p:nvPicPr>
            <p:cNvPr id="13" name="Picture 12">
              <a:extLst>
                <a:ext uri="{FF2B5EF4-FFF2-40B4-BE49-F238E27FC236}">
                  <a16:creationId xmlns:a16="http://schemas.microsoft.com/office/drawing/2014/main" id="{8AEB9773-B59D-40D2-8B30-057FB916A683}"/>
                </a:ext>
              </a:extLst>
            </p:cNvPr>
            <p:cNvPicPr>
              <a:picLocks noChangeAspect="1"/>
            </p:cNvPicPr>
            <p:nvPr/>
          </p:nvPicPr>
          <p:blipFill rotWithShape="1">
            <a:blip r:embed="rId5"/>
            <a:srcRect l="71963" t="37374" r="21304" b="56806"/>
            <a:stretch/>
          </p:blipFill>
          <p:spPr>
            <a:xfrm>
              <a:off x="2445345" y="5690750"/>
              <a:ext cx="2036951" cy="583255"/>
            </a:xfrm>
            <a:prstGeom prst="rect">
              <a:avLst/>
            </a:prstGeom>
          </p:spPr>
        </p:pic>
      </p:grpSp>
      <p:cxnSp>
        <p:nvCxnSpPr>
          <p:cNvPr id="22" name="Straight Arrow Connector 21">
            <a:extLst>
              <a:ext uri="{FF2B5EF4-FFF2-40B4-BE49-F238E27FC236}">
                <a16:creationId xmlns:a16="http://schemas.microsoft.com/office/drawing/2014/main" id="{05C099AD-FE52-46DD-8CE7-A7142A3BC9DE}"/>
              </a:ext>
            </a:extLst>
          </p:cNvPr>
          <p:cNvCxnSpPr>
            <a:cxnSpLocks/>
          </p:cNvCxnSpPr>
          <p:nvPr/>
        </p:nvCxnSpPr>
        <p:spPr>
          <a:xfrm flipH="1">
            <a:off x="6137705" y="4182070"/>
            <a:ext cx="932946" cy="209193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CC3EB9-1518-4D95-B06E-E11D3E5E15E2}"/>
              </a:ext>
            </a:extLst>
          </p:cNvPr>
          <p:cNvCxnSpPr>
            <a:cxnSpLocks/>
          </p:cNvCxnSpPr>
          <p:nvPr/>
        </p:nvCxnSpPr>
        <p:spPr>
          <a:xfrm flipH="1">
            <a:off x="4263655" y="3890867"/>
            <a:ext cx="2806996" cy="145731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EB149B-CF85-4820-B12A-AE8F622407E1}"/>
              </a:ext>
            </a:extLst>
          </p:cNvPr>
          <p:cNvCxnSpPr>
            <a:cxnSpLocks/>
          </p:cNvCxnSpPr>
          <p:nvPr/>
        </p:nvCxnSpPr>
        <p:spPr>
          <a:xfrm flipH="1">
            <a:off x="1456661" y="3694280"/>
            <a:ext cx="5613990" cy="72886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97A35E00-130F-0C6B-A8F0-63C06A77FBAA}"/>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3D1A1479-64C7-D444-1456-77C01F6111B2}"/>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2154296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531668" y="2801136"/>
            <a:ext cx="11128663" cy="627864"/>
          </a:xfrm>
        </p:spPr>
        <p:txBody>
          <a:bodyPr/>
          <a:lstStyle/>
          <a:p>
            <a:r>
              <a:rPr lang="en-GB" sz="4000"/>
              <a:t>Updating battery expiry date on the EPIRB</a:t>
            </a:r>
          </a:p>
        </p:txBody>
      </p:sp>
      <p:sp>
        <p:nvSpPr>
          <p:cNvPr id="6" name="Date Placeholder 1">
            <a:extLst>
              <a:ext uri="{FF2B5EF4-FFF2-40B4-BE49-F238E27FC236}">
                <a16:creationId xmlns:a16="http://schemas.microsoft.com/office/drawing/2014/main" id="{D2BB842F-9B40-5234-100F-954343AEF383}"/>
              </a:ext>
            </a:extLst>
          </p:cNvPr>
          <p:cNvSpPr txBox="1">
            <a:spLocks/>
          </p:cNvSpPr>
          <p:nvPr/>
        </p:nvSpPr>
        <p:spPr>
          <a:xfrm>
            <a:off x="9622438" y="6419850"/>
            <a:ext cx="1039416" cy="2118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9822F6-F2C1-4BBE-9EE1-247EF3025102}" type="datetime7">
              <a:rPr lang="en-US" smtClean="0"/>
              <a:pPr/>
              <a:t>Oct-24</a:t>
            </a:fld>
            <a:endParaRPr lang="fr-FR"/>
          </a:p>
        </p:txBody>
      </p:sp>
      <p:sp>
        <p:nvSpPr>
          <p:cNvPr id="3" name="Footer Placeholder 2">
            <a:extLst>
              <a:ext uri="{FF2B5EF4-FFF2-40B4-BE49-F238E27FC236}">
                <a16:creationId xmlns:a16="http://schemas.microsoft.com/office/drawing/2014/main" id="{3E712C2F-FCDB-7363-4F41-D5B8C2F3E6B9}"/>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196502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Programming the </a:t>
            </a:r>
            <a:r>
              <a:rPr lang="en-GB" err="1"/>
              <a:t>epirb</a:t>
            </a:r>
            <a:endParaRPr lang="en-GB"/>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569887" y="1195423"/>
            <a:ext cx="5149218" cy="4703931"/>
          </a:xfrm>
        </p:spPr>
        <p:txBody>
          <a:bodyPr>
            <a:normAutofit/>
          </a:bodyP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 first step is to select the Beacon Registration Country</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Then select the relevant expiry date of the battery  by Month and Year. If this information is not entered, then the Program and Print buttons will remain disabled, not allowing the EPIRB to be programmed or documents to be printed after programming</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If the EPIRB is the Automatic release type, select the relevant expiry date of the Hydrostatic Release Unit</a:t>
            </a:r>
          </a:p>
        </p:txBody>
      </p:sp>
      <p:cxnSp>
        <p:nvCxnSpPr>
          <p:cNvPr id="14" name="Straight Arrow Connector 13">
            <a:extLst>
              <a:ext uri="{FF2B5EF4-FFF2-40B4-BE49-F238E27FC236}">
                <a16:creationId xmlns:a16="http://schemas.microsoft.com/office/drawing/2014/main" id="{76B418A8-9BEC-4110-BE9A-5B05593F441E}"/>
              </a:ext>
            </a:extLst>
          </p:cNvPr>
          <p:cNvCxnSpPr>
            <a:cxnSpLocks/>
            <a:endCxn id="13" idx="2"/>
          </p:cNvCxnSpPr>
          <p:nvPr/>
        </p:nvCxnSpPr>
        <p:spPr>
          <a:xfrm>
            <a:off x="5338916" y="2702642"/>
            <a:ext cx="971567" cy="61932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A1C098E-BFF8-4904-95BC-20183C61F28A}"/>
              </a:ext>
            </a:extLst>
          </p:cNvPr>
          <p:cNvGrpSpPr/>
          <p:nvPr/>
        </p:nvGrpSpPr>
        <p:grpSpPr>
          <a:xfrm>
            <a:off x="6310483" y="1325904"/>
            <a:ext cx="5459187" cy="2615380"/>
            <a:chOff x="6310483" y="1325904"/>
            <a:chExt cx="5459187" cy="2615380"/>
          </a:xfrm>
        </p:grpSpPr>
        <p:pic>
          <p:nvPicPr>
            <p:cNvPr id="6" name="Picture 5">
              <a:extLst>
                <a:ext uri="{FF2B5EF4-FFF2-40B4-BE49-F238E27FC236}">
                  <a16:creationId xmlns:a16="http://schemas.microsoft.com/office/drawing/2014/main" id="{89154556-FAF4-4415-9351-E57F18F6D672}"/>
                </a:ext>
              </a:extLst>
            </p:cNvPr>
            <p:cNvPicPr>
              <a:picLocks noChangeAspect="1"/>
            </p:cNvPicPr>
            <p:nvPr/>
          </p:nvPicPr>
          <p:blipFill rotWithShape="1">
            <a:blip r:embed="rId3"/>
            <a:srcRect l="65197" t="15030" r="15132" b="51464"/>
            <a:stretch/>
          </p:blipFill>
          <p:spPr>
            <a:xfrm>
              <a:off x="6310483" y="1325904"/>
              <a:ext cx="5459187" cy="2615380"/>
            </a:xfrm>
            <a:prstGeom prst="rect">
              <a:avLst/>
            </a:prstGeom>
          </p:spPr>
        </p:pic>
        <p:pic>
          <p:nvPicPr>
            <p:cNvPr id="20" name="Picture 19">
              <a:extLst>
                <a:ext uri="{FF2B5EF4-FFF2-40B4-BE49-F238E27FC236}">
                  <a16:creationId xmlns:a16="http://schemas.microsoft.com/office/drawing/2014/main" id="{72E386B7-625D-4748-A0DD-734826CB3B30}"/>
                </a:ext>
              </a:extLst>
            </p:cNvPr>
            <p:cNvPicPr>
              <a:picLocks noChangeAspect="1"/>
            </p:cNvPicPr>
            <p:nvPr/>
          </p:nvPicPr>
          <p:blipFill rotWithShape="1">
            <a:blip r:embed="rId4"/>
            <a:srcRect l="71963" t="37374" r="21304" b="56806"/>
            <a:stretch/>
          </p:blipFill>
          <p:spPr>
            <a:xfrm>
              <a:off x="8178782" y="3055329"/>
              <a:ext cx="1901859" cy="540452"/>
            </a:xfrm>
            <a:prstGeom prst="rect">
              <a:avLst/>
            </a:prstGeom>
          </p:spPr>
        </p:pic>
      </p:grpSp>
      <p:cxnSp>
        <p:nvCxnSpPr>
          <p:cNvPr id="15" name="Straight Arrow Connector 14">
            <a:extLst>
              <a:ext uri="{FF2B5EF4-FFF2-40B4-BE49-F238E27FC236}">
                <a16:creationId xmlns:a16="http://schemas.microsoft.com/office/drawing/2014/main" id="{212686B0-3577-443A-9161-69FD5AE52030}"/>
              </a:ext>
            </a:extLst>
          </p:cNvPr>
          <p:cNvCxnSpPr>
            <a:cxnSpLocks/>
            <a:stCxn id="13" idx="6"/>
          </p:cNvCxnSpPr>
          <p:nvPr/>
        </p:nvCxnSpPr>
        <p:spPr>
          <a:xfrm flipV="1">
            <a:off x="8212342" y="2169268"/>
            <a:ext cx="2896645" cy="115269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C50631F-A009-4D78-9DA0-4F003B272655}"/>
              </a:ext>
            </a:extLst>
          </p:cNvPr>
          <p:cNvSpPr/>
          <p:nvPr/>
        </p:nvSpPr>
        <p:spPr>
          <a:xfrm>
            <a:off x="6310483" y="3138805"/>
            <a:ext cx="1901859" cy="36631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2A0D761F-F868-478C-B367-978018996A35}"/>
              </a:ext>
            </a:extLst>
          </p:cNvPr>
          <p:cNvGrpSpPr/>
          <p:nvPr/>
        </p:nvGrpSpPr>
        <p:grpSpPr>
          <a:xfrm>
            <a:off x="6276923" y="3901249"/>
            <a:ext cx="2750412" cy="2148645"/>
            <a:chOff x="6276923" y="3901249"/>
            <a:chExt cx="2750412" cy="2148645"/>
          </a:xfrm>
        </p:grpSpPr>
        <p:grpSp>
          <p:nvGrpSpPr>
            <p:cNvPr id="9" name="Group 8">
              <a:extLst>
                <a:ext uri="{FF2B5EF4-FFF2-40B4-BE49-F238E27FC236}">
                  <a16:creationId xmlns:a16="http://schemas.microsoft.com/office/drawing/2014/main" id="{71697F83-2B48-4D0C-9957-1F015FDE13EE}"/>
                </a:ext>
              </a:extLst>
            </p:cNvPr>
            <p:cNvGrpSpPr/>
            <p:nvPr/>
          </p:nvGrpSpPr>
          <p:grpSpPr>
            <a:xfrm>
              <a:off x="6276923" y="3901249"/>
              <a:ext cx="2750412" cy="2148645"/>
              <a:chOff x="6276923" y="3901249"/>
              <a:chExt cx="2750412" cy="2148645"/>
            </a:xfrm>
          </p:grpSpPr>
          <p:pic>
            <p:nvPicPr>
              <p:cNvPr id="17" name="Picture 16">
                <a:extLst>
                  <a:ext uri="{FF2B5EF4-FFF2-40B4-BE49-F238E27FC236}">
                    <a16:creationId xmlns:a16="http://schemas.microsoft.com/office/drawing/2014/main" id="{6C50359C-A309-4D38-B6E3-34549C6CCB79}"/>
                  </a:ext>
                </a:extLst>
              </p:cNvPr>
              <p:cNvPicPr>
                <a:picLocks noChangeAspect="1"/>
              </p:cNvPicPr>
              <p:nvPr/>
            </p:nvPicPr>
            <p:blipFill rotWithShape="1">
              <a:blip r:embed="rId5"/>
              <a:srcRect l="65081" t="18898" r="24361" b="51776"/>
              <a:stretch/>
            </p:blipFill>
            <p:spPr>
              <a:xfrm>
                <a:off x="6276923" y="3901249"/>
                <a:ext cx="2750411" cy="2148645"/>
              </a:xfrm>
              <a:prstGeom prst="rect">
                <a:avLst/>
              </a:prstGeom>
            </p:spPr>
          </p:pic>
          <p:pic>
            <p:nvPicPr>
              <p:cNvPr id="21" name="Picture 20">
                <a:extLst>
                  <a:ext uri="{FF2B5EF4-FFF2-40B4-BE49-F238E27FC236}">
                    <a16:creationId xmlns:a16="http://schemas.microsoft.com/office/drawing/2014/main" id="{9F94067A-6F80-490E-B7FC-233B4EB1B107}"/>
                  </a:ext>
                </a:extLst>
              </p:cNvPr>
              <p:cNvPicPr>
                <a:picLocks noChangeAspect="1"/>
              </p:cNvPicPr>
              <p:nvPr/>
            </p:nvPicPr>
            <p:blipFill rotWithShape="1">
              <a:blip r:embed="rId4"/>
              <a:srcRect l="71963" t="37374" r="21304" b="56806"/>
              <a:stretch/>
            </p:blipFill>
            <p:spPr>
              <a:xfrm>
                <a:off x="8110327" y="5249970"/>
                <a:ext cx="917008" cy="595458"/>
              </a:xfrm>
              <a:prstGeom prst="rect">
                <a:avLst/>
              </a:prstGeom>
            </p:spPr>
          </p:pic>
        </p:grpSp>
        <p:pic>
          <p:nvPicPr>
            <p:cNvPr id="22" name="Picture 21">
              <a:extLst>
                <a:ext uri="{FF2B5EF4-FFF2-40B4-BE49-F238E27FC236}">
                  <a16:creationId xmlns:a16="http://schemas.microsoft.com/office/drawing/2014/main" id="{B148368D-DB14-4E3F-995A-FF14FEB13AAB}"/>
                </a:ext>
              </a:extLst>
            </p:cNvPr>
            <p:cNvPicPr>
              <a:picLocks noChangeAspect="1"/>
            </p:cNvPicPr>
            <p:nvPr/>
          </p:nvPicPr>
          <p:blipFill rotWithShape="1">
            <a:blip r:embed="rId4"/>
            <a:srcRect l="70846" t="37374" r="27895" b="60646"/>
            <a:stretch/>
          </p:blipFill>
          <p:spPr>
            <a:xfrm>
              <a:off x="7760675" y="5660231"/>
              <a:ext cx="349651" cy="153288"/>
            </a:xfrm>
            <a:prstGeom prst="rect">
              <a:avLst/>
            </a:prstGeom>
          </p:spPr>
        </p:pic>
      </p:grpSp>
      <p:sp>
        <p:nvSpPr>
          <p:cNvPr id="18" name="Oval 17">
            <a:extLst>
              <a:ext uri="{FF2B5EF4-FFF2-40B4-BE49-F238E27FC236}">
                <a16:creationId xmlns:a16="http://schemas.microsoft.com/office/drawing/2014/main" id="{A711C98A-9B39-4074-AE13-389B53A018E4}"/>
              </a:ext>
            </a:extLst>
          </p:cNvPr>
          <p:cNvSpPr/>
          <p:nvPr/>
        </p:nvSpPr>
        <p:spPr>
          <a:xfrm>
            <a:off x="6276923" y="5518078"/>
            <a:ext cx="1901859" cy="56490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EBE596B-AD32-48E1-ABE9-75C839F6F18F}"/>
              </a:ext>
            </a:extLst>
          </p:cNvPr>
          <p:cNvCxnSpPr>
            <a:cxnSpLocks/>
            <a:endCxn id="18" idx="1"/>
          </p:cNvCxnSpPr>
          <p:nvPr/>
        </p:nvCxnSpPr>
        <p:spPr>
          <a:xfrm>
            <a:off x="5145932" y="4659549"/>
            <a:ext cx="1409512" cy="94125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EB149B-CF85-4820-B12A-AE8F622407E1}"/>
              </a:ext>
            </a:extLst>
          </p:cNvPr>
          <p:cNvCxnSpPr>
            <a:cxnSpLocks/>
          </p:cNvCxnSpPr>
          <p:nvPr/>
        </p:nvCxnSpPr>
        <p:spPr>
          <a:xfrm>
            <a:off x="4601497" y="1757505"/>
            <a:ext cx="1953947" cy="94513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Date Placeholder 1">
            <a:extLst>
              <a:ext uri="{FF2B5EF4-FFF2-40B4-BE49-F238E27FC236}">
                <a16:creationId xmlns:a16="http://schemas.microsoft.com/office/drawing/2014/main" id="{F7F41DAE-51D6-C42D-90C9-E35203B8C228}"/>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C8110171-3A7D-412C-B951-88B4E3B221B3}"/>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4164681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Programming the </a:t>
            </a:r>
            <a:r>
              <a:rPr lang="en-GB" err="1"/>
              <a:t>epirb</a:t>
            </a:r>
            <a:endParaRPr lang="en-GB"/>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8161" y="1349053"/>
            <a:ext cx="5149218" cy="4265165"/>
          </a:xfrm>
        </p:spPr>
        <p:txBody>
          <a:bodyPr/>
          <a:lstStyle/>
          <a:p>
            <a:pPr marL="285750" indent="-285750">
              <a:buFont typeface="Arial" panose="020B0604020202020204" pitchFamily="34" charset="0"/>
              <a:buChar char="•"/>
            </a:pPr>
            <a:r>
              <a:rPr lang="en-GB"/>
              <a:t>With the Battery expiry date now entered, the Program and Print buttons will now be enabled</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Enter the relevant vessel information in the following fields – </a:t>
            </a:r>
          </a:p>
          <a:p>
            <a:pPr marL="422275" lvl="2" indent="-285750"/>
            <a:r>
              <a:rPr lang="en-GB"/>
              <a:t>Vessel Name</a:t>
            </a:r>
          </a:p>
          <a:p>
            <a:pPr marL="422275" lvl="2" indent="-285750"/>
            <a:r>
              <a:rPr lang="en-GB"/>
              <a:t>MMSI number, or </a:t>
            </a:r>
          </a:p>
          <a:p>
            <a:pPr marL="422275" lvl="2" indent="-285750"/>
            <a:r>
              <a:rPr lang="en-GB"/>
              <a:t>Radio Call Sign, or</a:t>
            </a:r>
          </a:p>
          <a:p>
            <a:pPr marL="422275" lvl="2" indent="-285750"/>
            <a:r>
              <a:rPr lang="en-GB"/>
              <a:t>Coded Serial Number (will automatically be entered)</a:t>
            </a:r>
          </a:p>
          <a:p>
            <a:pPr marL="552450" lvl="3" indent="-285750"/>
            <a:r>
              <a:rPr lang="en-GB"/>
              <a:t>Confirmation of preferred registration type for Flag can be checked with either the flag administration of the country of registry or on the COSPAS SARSAT website if not sure. </a:t>
            </a:r>
          </a:p>
          <a:p>
            <a:pPr marL="285750" indent="-285750">
              <a:buFont typeface="Arial" panose="020B0604020202020204" pitchFamily="34" charset="0"/>
              <a:buChar char="•"/>
            </a:pPr>
            <a:endParaRPr lang="en-GB"/>
          </a:p>
        </p:txBody>
      </p:sp>
      <p:sp>
        <p:nvSpPr>
          <p:cNvPr id="10" name="Oval 9">
            <a:extLst>
              <a:ext uri="{FF2B5EF4-FFF2-40B4-BE49-F238E27FC236}">
                <a16:creationId xmlns:a16="http://schemas.microsoft.com/office/drawing/2014/main" id="{8CB0FD20-8F9E-41F2-A13B-F8CDB85A01D8}"/>
              </a:ext>
            </a:extLst>
          </p:cNvPr>
          <p:cNvSpPr/>
          <p:nvPr/>
        </p:nvSpPr>
        <p:spPr>
          <a:xfrm>
            <a:off x="6627722" y="4111467"/>
            <a:ext cx="2231143" cy="97181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76B418A8-9BEC-4110-BE9A-5B05593F441E}"/>
              </a:ext>
            </a:extLst>
          </p:cNvPr>
          <p:cNvCxnSpPr>
            <a:cxnSpLocks/>
            <a:endCxn id="13" idx="2"/>
          </p:cNvCxnSpPr>
          <p:nvPr/>
        </p:nvCxnSpPr>
        <p:spPr>
          <a:xfrm>
            <a:off x="5273749" y="1722474"/>
            <a:ext cx="857347" cy="74313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8152D61-24C4-4D50-AD88-44B393C8D932}"/>
              </a:ext>
            </a:extLst>
          </p:cNvPr>
          <p:cNvGrpSpPr/>
          <p:nvPr/>
        </p:nvGrpSpPr>
        <p:grpSpPr>
          <a:xfrm>
            <a:off x="6182207" y="537715"/>
            <a:ext cx="5233045" cy="5220929"/>
            <a:chOff x="6182207" y="537715"/>
            <a:chExt cx="5233045" cy="5220929"/>
          </a:xfrm>
        </p:grpSpPr>
        <p:pic>
          <p:nvPicPr>
            <p:cNvPr id="8" name="Picture 7">
              <a:extLst>
                <a:ext uri="{FF2B5EF4-FFF2-40B4-BE49-F238E27FC236}">
                  <a16:creationId xmlns:a16="http://schemas.microsoft.com/office/drawing/2014/main" id="{6591A54B-B644-400B-B632-3EA887B84F26}"/>
                </a:ext>
              </a:extLst>
            </p:cNvPr>
            <p:cNvPicPr>
              <a:picLocks noChangeAspect="1"/>
            </p:cNvPicPr>
            <p:nvPr/>
          </p:nvPicPr>
          <p:blipFill rotWithShape="1">
            <a:blip r:embed="rId3"/>
            <a:srcRect l="65149" t="14925" r="15172" b="15267"/>
            <a:stretch/>
          </p:blipFill>
          <p:spPr>
            <a:xfrm>
              <a:off x="6182207" y="537715"/>
              <a:ext cx="5233045" cy="5220929"/>
            </a:xfrm>
            <a:prstGeom prst="rect">
              <a:avLst/>
            </a:prstGeom>
          </p:spPr>
        </p:pic>
        <p:pic>
          <p:nvPicPr>
            <p:cNvPr id="16" name="Picture 15">
              <a:extLst>
                <a:ext uri="{FF2B5EF4-FFF2-40B4-BE49-F238E27FC236}">
                  <a16:creationId xmlns:a16="http://schemas.microsoft.com/office/drawing/2014/main" id="{7546C4D6-CED4-4DD0-982B-BE19CFD758D5}"/>
                </a:ext>
              </a:extLst>
            </p:cNvPr>
            <p:cNvPicPr>
              <a:picLocks noChangeAspect="1"/>
            </p:cNvPicPr>
            <p:nvPr/>
          </p:nvPicPr>
          <p:blipFill rotWithShape="1">
            <a:blip r:embed="rId4"/>
            <a:srcRect l="71963" t="37374" r="21304" b="56806"/>
            <a:stretch/>
          </p:blipFill>
          <p:spPr>
            <a:xfrm>
              <a:off x="8032956" y="2202310"/>
              <a:ext cx="1763508" cy="521840"/>
            </a:xfrm>
            <a:prstGeom prst="rect">
              <a:avLst/>
            </a:prstGeom>
          </p:spPr>
        </p:pic>
      </p:grpSp>
      <p:cxnSp>
        <p:nvCxnSpPr>
          <p:cNvPr id="15" name="Straight Arrow Connector 14">
            <a:extLst>
              <a:ext uri="{FF2B5EF4-FFF2-40B4-BE49-F238E27FC236}">
                <a16:creationId xmlns:a16="http://schemas.microsoft.com/office/drawing/2014/main" id="{212686B0-3577-443A-9161-69FD5AE52030}"/>
              </a:ext>
            </a:extLst>
          </p:cNvPr>
          <p:cNvCxnSpPr>
            <a:cxnSpLocks/>
            <a:stCxn id="13" idx="6"/>
          </p:cNvCxnSpPr>
          <p:nvPr/>
        </p:nvCxnSpPr>
        <p:spPr>
          <a:xfrm flipV="1">
            <a:off x="8032955" y="1349053"/>
            <a:ext cx="2753032" cy="1116556"/>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C50631F-A009-4D78-9DA0-4F003B272655}"/>
              </a:ext>
            </a:extLst>
          </p:cNvPr>
          <p:cNvSpPr/>
          <p:nvPr/>
        </p:nvSpPr>
        <p:spPr>
          <a:xfrm>
            <a:off x="6131096" y="2282451"/>
            <a:ext cx="1901859" cy="36631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a:off x="4752753" y="3668233"/>
            <a:ext cx="1997024" cy="54100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4205B01-2E4F-46D1-A20F-C0D35C29A628}"/>
              </a:ext>
            </a:extLst>
          </p:cNvPr>
          <p:cNvSpPr/>
          <p:nvPr/>
        </p:nvSpPr>
        <p:spPr>
          <a:xfrm>
            <a:off x="6749777" y="3938733"/>
            <a:ext cx="1681869" cy="971810"/>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1">
            <a:extLst>
              <a:ext uri="{FF2B5EF4-FFF2-40B4-BE49-F238E27FC236}">
                <a16:creationId xmlns:a16="http://schemas.microsoft.com/office/drawing/2014/main" id="{42512BAD-5ED5-D4B6-33F9-6F8C3350394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445A2CEE-9B84-66BB-A2BA-9D2A50BD13F7}"/>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2775396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Programming the </a:t>
            </a:r>
            <a:r>
              <a:rPr lang="en-GB" err="1"/>
              <a:t>epirb</a:t>
            </a:r>
            <a:endParaRPr lang="en-GB"/>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204153" y="1060727"/>
            <a:ext cx="4896317" cy="2406541"/>
          </a:xfrm>
        </p:spPr>
        <p:txBody>
          <a:bodyPr/>
          <a:lstStyle/>
          <a:p>
            <a:pPr marL="285750" indent="-285750">
              <a:buFont typeface="Arial" panose="020B0604020202020204" pitchFamily="34" charset="0"/>
              <a:buChar char="•"/>
            </a:pPr>
            <a:r>
              <a:rPr lang="en-GB"/>
              <a:t>Enter any further information into the tabs Owner information, Contact Information and Other information. Please note that this information is not required to program the beacon, if it is given this information will appear on the printed warranty and registration forms. The registration forms must be sent to the Beacon registration Authority for the relevant country.</a:t>
            </a:r>
          </a:p>
        </p:txBody>
      </p:sp>
      <p:pic>
        <p:nvPicPr>
          <p:cNvPr id="9" name="Picture 8">
            <a:extLst>
              <a:ext uri="{FF2B5EF4-FFF2-40B4-BE49-F238E27FC236}">
                <a16:creationId xmlns:a16="http://schemas.microsoft.com/office/drawing/2014/main" id="{F98E5818-E6E3-4BA4-8258-9680948EE3C2}"/>
              </a:ext>
            </a:extLst>
          </p:cNvPr>
          <p:cNvPicPr>
            <a:picLocks noChangeAspect="1"/>
          </p:cNvPicPr>
          <p:nvPr/>
        </p:nvPicPr>
        <p:blipFill rotWithShape="1">
          <a:blip r:embed="rId2"/>
          <a:srcRect l="65189" t="49762" r="15212" b="15142"/>
          <a:stretch/>
        </p:blipFill>
        <p:spPr>
          <a:xfrm>
            <a:off x="659498" y="1060728"/>
            <a:ext cx="4778477" cy="2406540"/>
          </a:xfrm>
          <a:prstGeom prst="rect">
            <a:avLst/>
          </a:prstGeom>
        </p:spPr>
      </p:pic>
      <p:pic>
        <p:nvPicPr>
          <p:cNvPr id="10" name="Picture 9">
            <a:extLst>
              <a:ext uri="{FF2B5EF4-FFF2-40B4-BE49-F238E27FC236}">
                <a16:creationId xmlns:a16="http://schemas.microsoft.com/office/drawing/2014/main" id="{B63A06F5-67EC-4A31-9260-51686B525B42}"/>
              </a:ext>
            </a:extLst>
          </p:cNvPr>
          <p:cNvPicPr>
            <a:picLocks noChangeAspect="1"/>
          </p:cNvPicPr>
          <p:nvPr/>
        </p:nvPicPr>
        <p:blipFill rotWithShape="1">
          <a:blip r:embed="rId3"/>
          <a:srcRect l="65242" t="48638" r="15242" b="15233"/>
          <a:stretch/>
        </p:blipFill>
        <p:spPr>
          <a:xfrm>
            <a:off x="659499" y="3677990"/>
            <a:ext cx="4778477" cy="2487967"/>
          </a:xfrm>
          <a:prstGeom prst="rect">
            <a:avLst/>
          </a:prstGeom>
        </p:spPr>
      </p:pic>
      <p:pic>
        <p:nvPicPr>
          <p:cNvPr id="11" name="Picture 10">
            <a:extLst>
              <a:ext uri="{FF2B5EF4-FFF2-40B4-BE49-F238E27FC236}">
                <a16:creationId xmlns:a16="http://schemas.microsoft.com/office/drawing/2014/main" id="{75F0F0A2-89A4-4BDC-8544-6A052665E0D1}"/>
              </a:ext>
            </a:extLst>
          </p:cNvPr>
          <p:cNvPicPr>
            <a:picLocks noChangeAspect="1"/>
          </p:cNvPicPr>
          <p:nvPr/>
        </p:nvPicPr>
        <p:blipFill rotWithShape="1">
          <a:blip r:embed="rId4"/>
          <a:srcRect l="65081" t="48925" r="15080" b="15233"/>
          <a:stretch/>
        </p:blipFill>
        <p:spPr>
          <a:xfrm>
            <a:off x="6204154" y="3677990"/>
            <a:ext cx="4896317" cy="2487967"/>
          </a:xfrm>
          <a:prstGeom prst="rect">
            <a:avLst/>
          </a:prstGeom>
        </p:spPr>
      </p:pic>
      <p:sp>
        <p:nvSpPr>
          <p:cNvPr id="12" name="Oval 11">
            <a:extLst>
              <a:ext uri="{FF2B5EF4-FFF2-40B4-BE49-F238E27FC236}">
                <a16:creationId xmlns:a16="http://schemas.microsoft.com/office/drawing/2014/main" id="{4F78769A-2710-4D2C-AD83-3C573CC417FF}"/>
              </a:ext>
            </a:extLst>
          </p:cNvPr>
          <p:cNvSpPr/>
          <p:nvPr/>
        </p:nvSpPr>
        <p:spPr>
          <a:xfrm>
            <a:off x="1436290" y="1279777"/>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FE74DE9-12B5-4541-B64E-778B6126671B}"/>
              </a:ext>
            </a:extLst>
          </p:cNvPr>
          <p:cNvSpPr/>
          <p:nvPr/>
        </p:nvSpPr>
        <p:spPr>
          <a:xfrm>
            <a:off x="2189194" y="3954151"/>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CCA77AA-F855-432E-AD20-B58C14040676}"/>
              </a:ext>
            </a:extLst>
          </p:cNvPr>
          <p:cNvSpPr/>
          <p:nvPr/>
        </p:nvSpPr>
        <p:spPr>
          <a:xfrm>
            <a:off x="8619171" y="3954151"/>
            <a:ext cx="913620" cy="332714"/>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1C5BBFED-DE88-4DA3-8237-583E7D8D7026}"/>
              </a:ext>
            </a:extLst>
          </p:cNvPr>
          <p:cNvCxnSpPr>
            <a:cxnSpLocks/>
            <a:endCxn id="14" idx="2"/>
          </p:cNvCxnSpPr>
          <p:nvPr/>
        </p:nvCxnSpPr>
        <p:spPr>
          <a:xfrm>
            <a:off x="3102814" y="4110269"/>
            <a:ext cx="5516357" cy="1023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56307B6-2FC1-4BAC-BAC6-08EF15AE1953}"/>
              </a:ext>
            </a:extLst>
          </p:cNvPr>
          <p:cNvCxnSpPr>
            <a:cxnSpLocks/>
          </p:cNvCxnSpPr>
          <p:nvPr/>
        </p:nvCxnSpPr>
        <p:spPr>
          <a:xfrm>
            <a:off x="1893100" y="1607247"/>
            <a:ext cx="682952" cy="233666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5231E8-461A-434C-8F78-151711F67AB8}"/>
              </a:ext>
            </a:extLst>
          </p:cNvPr>
          <p:cNvCxnSpPr>
            <a:cxnSpLocks/>
            <a:endCxn id="12" idx="6"/>
          </p:cNvCxnSpPr>
          <p:nvPr/>
        </p:nvCxnSpPr>
        <p:spPr>
          <a:xfrm flipH="1">
            <a:off x="2349910" y="1292376"/>
            <a:ext cx="4129548" cy="15375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2CA023F3-D03D-DEA1-483F-D1E57D3EA501}"/>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A74A4716-8CB2-0752-9E97-586C9D2CA10B}"/>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1418036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1A54B-B644-400B-B632-3EA887B84F26}"/>
              </a:ext>
            </a:extLst>
          </p:cNvPr>
          <p:cNvPicPr>
            <a:picLocks noChangeAspect="1"/>
          </p:cNvPicPr>
          <p:nvPr/>
        </p:nvPicPr>
        <p:blipFill rotWithShape="1">
          <a:blip r:embed="rId2"/>
          <a:srcRect l="65149" t="14925" r="15172" b="54157"/>
          <a:stretch/>
        </p:blipFill>
        <p:spPr>
          <a:xfrm>
            <a:off x="6357291" y="919636"/>
            <a:ext cx="5233045" cy="2312375"/>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Programming the </a:t>
            </a:r>
            <a:r>
              <a:rPr lang="en-GB" err="1"/>
              <a:t>epirb</a:t>
            </a:r>
            <a:endParaRPr lang="en-GB"/>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8161" y="1349053"/>
            <a:ext cx="5149218" cy="4265165"/>
          </a:xfrm>
        </p:spPr>
        <p:txBody>
          <a:bodyPr/>
          <a:lstStyle/>
          <a:p>
            <a:pPr marL="285750" indent="-285750">
              <a:buFont typeface="Arial" panose="020B0604020202020204" pitchFamily="34" charset="0"/>
              <a:buChar char="•"/>
            </a:pPr>
            <a:r>
              <a:rPr lang="en-GB"/>
              <a:t>After all the relevant information has been entered, please go over the entered information to make sure all has been entered correctly. </a:t>
            </a:r>
          </a:p>
          <a:p>
            <a:pPr marL="285750" indent="-285750">
              <a:buFont typeface="Arial" panose="020B0604020202020204" pitchFamily="34" charset="0"/>
              <a:buChar char="•"/>
            </a:pPr>
            <a:r>
              <a:rPr lang="en-GB"/>
              <a:t>Once the check has been done, click the Program button</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 following window will appear to confirm information on the beacon. Once confirmed click program to continue</a:t>
            </a:r>
          </a:p>
          <a:p>
            <a:pPr marL="285750" indent="-285750">
              <a:buFont typeface="Arial" panose="020B0604020202020204" pitchFamily="34" charset="0"/>
              <a:buChar char="•"/>
            </a:pPr>
            <a:endParaRPr lang="en-GB"/>
          </a:p>
        </p:txBody>
      </p:sp>
      <p:cxnSp>
        <p:nvCxnSpPr>
          <p:cNvPr id="15" name="Straight Arrow Connector 14">
            <a:extLst>
              <a:ext uri="{FF2B5EF4-FFF2-40B4-BE49-F238E27FC236}">
                <a16:creationId xmlns:a16="http://schemas.microsoft.com/office/drawing/2014/main" id="{212686B0-3577-443A-9161-69FD5AE52030}"/>
              </a:ext>
            </a:extLst>
          </p:cNvPr>
          <p:cNvCxnSpPr>
            <a:cxnSpLocks/>
          </p:cNvCxnSpPr>
          <p:nvPr/>
        </p:nvCxnSpPr>
        <p:spPr>
          <a:xfrm flipV="1">
            <a:off x="5102942" y="1594884"/>
            <a:ext cx="5909546" cy="99653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66962E2-FA36-42C9-91B4-11772FD9C684}"/>
              </a:ext>
            </a:extLst>
          </p:cNvPr>
          <p:cNvPicPr>
            <a:picLocks noChangeAspect="1"/>
          </p:cNvPicPr>
          <p:nvPr/>
        </p:nvPicPr>
        <p:blipFill rotWithShape="1">
          <a:blip r:embed="rId3"/>
          <a:srcRect l="66371" t="24839" r="16129" b="49355"/>
          <a:stretch/>
        </p:blipFill>
        <p:spPr>
          <a:xfrm>
            <a:off x="6357290" y="3398545"/>
            <a:ext cx="5233045" cy="2170392"/>
          </a:xfrm>
          <a:prstGeom prst="rect">
            <a:avLst/>
          </a:prstGeom>
        </p:spPr>
      </p:pic>
      <p:cxnSp>
        <p:nvCxnSpPr>
          <p:cNvPr id="14" name="Straight Arrow Connector 13">
            <a:extLst>
              <a:ext uri="{FF2B5EF4-FFF2-40B4-BE49-F238E27FC236}">
                <a16:creationId xmlns:a16="http://schemas.microsoft.com/office/drawing/2014/main" id="{76B418A8-9BEC-4110-BE9A-5B05593F441E}"/>
              </a:ext>
            </a:extLst>
          </p:cNvPr>
          <p:cNvCxnSpPr>
            <a:cxnSpLocks/>
          </p:cNvCxnSpPr>
          <p:nvPr/>
        </p:nvCxnSpPr>
        <p:spPr>
          <a:xfrm flipV="1">
            <a:off x="10313581" y="3956629"/>
            <a:ext cx="457200" cy="31765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504812C8-7D41-4F3F-AEA0-D2E2221E17BE}"/>
              </a:ext>
            </a:extLst>
          </p:cNvPr>
          <p:cNvSpPr/>
          <p:nvPr/>
        </p:nvSpPr>
        <p:spPr>
          <a:xfrm>
            <a:off x="6553199" y="3778651"/>
            <a:ext cx="3927987" cy="179028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9F6E6BD7-9FBD-4ED7-912D-490CF9215CBD}"/>
              </a:ext>
            </a:extLst>
          </p:cNvPr>
          <p:cNvCxnSpPr>
            <a:cxnSpLocks/>
          </p:cNvCxnSpPr>
          <p:nvPr/>
        </p:nvCxnSpPr>
        <p:spPr>
          <a:xfrm>
            <a:off x="5538576" y="3956627"/>
            <a:ext cx="1127695" cy="42856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A784A9D2-1FDB-222F-C0F5-2A951AD9EB8F}"/>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8787C46E-1D41-8E09-B6A5-33D682BF6C02}"/>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195367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Programming the </a:t>
            </a:r>
            <a:r>
              <a:rPr lang="en-GB" err="1"/>
              <a:t>epirb</a:t>
            </a:r>
            <a:endParaRPr lang="en-GB"/>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6027174" y="1002403"/>
            <a:ext cx="5937814" cy="5164137"/>
          </a:xfrm>
        </p:spPr>
        <p:txBody>
          <a:bodyPr>
            <a:normAutofit/>
          </a:bodyP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After the programming button has been clicked, the Beacon Connection block will change status to Start Program. Once the beacon has been programmed the Beacon Connection block will change status to Finished Program</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 Beacon Connected button will change to Programmed with a Tick when successful</a:t>
            </a:r>
          </a:p>
        </p:txBody>
      </p:sp>
      <p:grpSp>
        <p:nvGrpSpPr>
          <p:cNvPr id="24" name="Group 23">
            <a:extLst>
              <a:ext uri="{FF2B5EF4-FFF2-40B4-BE49-F238E27FC236}">
                <a16:creationId xmlns:a16="http://schemas.microsoft.com/office/drawing/2014/main" id="{DD97B7F5-8177-413E-906C-B8AB14C0AC51}"/>
              </a:ext>
            </a:extLst>
          </p:cNvPr>
          <p:cNvGrpSpPr/>
          <p:nvPr/>
        </p:nvGrpSpPr>
        <p:grpSpPr>
          <a:xfrm>
            <a:off x="436754" y="1002403"/>
            <a:ext cx="5000485" cy="2313342"/>
            <a:chOff x="436754" y="1002403"/>
            <a:chExt cx="5000485" cy="2313342"/>
          </a:xfrm>
        </p:grpSpPr>
        <p:pic>
          <p:nvPicPr>
            <p:cNvPr id="8" name="Picture 7">
              <a:extLst>
                <a:ext uri="{FF2B5EF4-FFF2-40B4-BE49-F238E27FC236}">
                  <a16:creationId xmlns:a16="http://schemas.microsoft.com/office/drawing/2014/main" id="{07B7A163-68B0-48B9-B9E1-897AB6336CD0}"/>
                </a:ext>
              </a:extLst>
            </p:cNvPr>
            <p:cNvPicPr>
              <a:picLocks noChangeAspect="1"/>
            </p:cNvPicPr>
            <p:nvPr/>
          </p:nvPicPr>
          <p:blipFill rotWithShape="1">
            <a:blip r:embed="rId2"/>
            <a:srcRect l="65242" t="14803" r="15080" b="52830"/>
            <a:stretch/>
          </p:blipFill>
          <p:spPr>
            <a:xfrm>
              <a:off x="436754" y="1002403"/>
              <a:ext cx="5000485" cy="2313342"/>
            </a:xfrm>
            <a:prstGeom prst="rect">
              <a:avLst/>
            </a:prstGeom>
          </p:spPr>
        </p:pic>
        <p:pic>
          <p:nvPicPr>
            <p:cNvPr id="26" name="Picture 25">
              <a:extLst>
                <a:ext uri="{FF2B5EF4-FFF2-40B4-BE49-F238E27FC236}">
                  <a16:creationId xmlns:a16="http://schemas.microsoft.com/office/drawing/2014/main" id="{797466DB-11D9-415A-AFBA-213D46D67516}"/>
                </a:ext>
              </a:extLst>
            </p:cNvPr>
            <p:cNvPicPr>
              <a:picLocks noChangeAspect="1"/>
            </p:cNvPicPr>
            <p:nvPr/>
          </p:nvPicPr>
          <p:blipFill rotWithShape="1">
            <a:blip r:embed="rId3"/>
            <a:srcRect l="71963" t="37374" r="21304" b="56806"/>
            <a:stretch/>
          </p:blipFill>
          <p:spPr>
            <a:xfrm>
              <a:off x="2202072" y="2609507"/>
              <a:ext cx="1670681" cy="478971"/>
            </a:xfrm>
            <a:prstGeom prst="rect">
              <a:avLst/>
            </a:prstGeom>
          </p:spPr>
        </p:pic>
      </p:grpSp>
      <p:grpSp>
        <p:nvGrpSpPr>
          <p:cNvPr id="22" name="Group 21">
            <a:extLst>
              <a:ext uri="{FF2B5EF4-FFF2-40B4-BE49-F238E27FC236}">
                <a16:creationId xmlns:a16="http://schemas.microsoft.com/office/drawing/2014/main" id="{FDC99631-0C83-4747-A98D-883B0D5102C2}"/>
              </a:ext>
            </a:extLst>
          </p:cNvPr>
          <p:cNvGrpSpPr/>
          <p:nvPr/>
        </p:nvGrpSpPr>
        <p:grpSpPr>
          <a:xfrm>
            <a:off x="436754" y="3753277"/>
            <a:ext cx="5000485" cy="2259922"/>
            <a:chOff x="436754" y="3753277"/>
            <a:chExt cx="5000485" cy="2259922"/>
          </a:xfrm>
        </p:grpSpPr>
        <p:pic>
          <p:nvPicPr>
            <p:cNvPr id="9" name="Picture 8">
              <a:extLst>
                <a:ext uri="{FF2B5EF4-FFF2-40B4-BE49-F238E27FC236}">
                  <a16:creationId xmlns:a16="http://schemas.microsoft.com/office/drawing/2014/main" id="{B6ED799D-B5B2-4031-9FCE-32E536064BAC}"/>
                </a:ext>
              </a:extLst>
            </p:cNvPr>
            <p:cNvPicPr>
              <a:picLocks noChangeAspect="1"/>
            </p:cNvPicPr>
            <p:nvPr/>
          </p:nvPicPr>
          <p:blipFill rotWithShape="1">
            <a:blip r:embed="rId4"/>
            <a:srcRect l="65110" t="15169" r="15183" b="53164"/>
            <a:stretch/>
          </p:blipFill>
          <p:spPr>
            <a:xfrm>
              <a:off x="436754" y="3753277"/>
              <a:ext cx="5000485" cy="2259922"/>
            </a:xfrm>
            <a:prstGeom prst="rect">
              <a:avLst/>
            </a:prstGeom>
          </p:spPr>
        </p:pic>
        <p:pic>
          <p:nvPicPr>
            <p:cNvPr id="28" name="Picture 27">
              <a:extLst>
                <a:ext uri="{FF2B5EF4-FFF2-40B4-BE49-F238E27FC236}">
                  <a16:creationId xmlns:a16="http://schemas.microsoft.com/office/drawing/2014/main" id="{02145046-3D24-4753-965A-06610AA9EE79}"/>
                </a:ext>
              </a:extLst>
            </p:cNvPr>
            <p:cNvPicPr>
              <a:picLocks noChangeAspect="1"/>
            </p:cNvPicPr>
            <p:nvPr/>
          </p:nvPicPr>
          <p:blipFill rotWithShape="1">
            <a:blip r:embed="rId3"/>
            <a:srcRect l="71963" t="37374" r="21304" b="56806"/>
            <a:stretch/>
          </p:blipFill>
          <p:spPr>
            <a:xfrm>
              <a:off x="2238945" y="5334420"/>
              <a:ext cx="1656780" cy="478971"/>
            </a:xfrm>
            <a:prstGeom prst="rect">
              <a:avLst/>
            </a:prstGeom>
          </p:spPr>
        </p:pic>
      </p:grpSp>
      <p:sp>
        <p:nvSpPr>
          <p:cNvPr id="11" name="Oval 10">
            <a:extLst>
              <a:ext uri="{FF2B5EF4-FFF2-40B4-BE49-F238E27FC236}">
                <a16:creationId xmlns:a16="http://schemas.microsoft.com/office/drawing/2014/main" id="{6CA1134F-A4EE-47CB-8137-2B44424B2BA6}"/>
              </a:ext>
            </a:extLst>
          </p:cNvPr>
          <p:cNvSpPr/>
          <p:nvPr/>
        </p:nvSpPr>
        <p:spPr>
          <a:xfrm>
            <a:off x="3698445" y="5197930"/>
            <a:ext cx="1104613" cy="627681"/>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7E13042-A730-422E-8EE6-F39D0AC1460B}"/>
              </a:ext>
            </a:extLst>
          </p:cNvPr>
          <p:cNvSpPr/>
          <p:nvPr/>
        </p:nvSpPr>
        <p:spPr>
          <a:xfrm>
            <a:off x="3767271" y="2444635"/>
            <a:ext cx="966961" cy="69650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EED87C3E-E27E-430C-8FB5-7E8E216969C5}"/>
              </a:ext>
            </a:extLst>
          </p:cNvPr>
          <p:cNvCxnSpPr>
            <a:cxnSpLocks/>
            <a:stCxn id="10" idx="4"/>
            <a:endCxn id="11" idx="0"/>
          </p:cNvCxnSpPr>
          <p:nvPr/>
        </p:nvCxnSpPr>
        <p:spPr>
          <a:xfrm>
            <a:off x="4250752" y="3141142"/>
            <a:ext cx="0" cy="205678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357B96E-B794-48A5-B0F9-5D3141FA2C17}"/>
              </a:ext>
            </a:extLst>
          </p:cNvPr>
          <p:cNvSpPr/>
          <p:nvPr/>
        </p:nvSpPr>
        <p:spPr>
          <a:xfrm>
            <a:off x="4681671" y="2821535"/>
            <a:ext cx="755568" cy="53388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913FD0FD-1EFF-403D-9130-376777AE3A87}"/>
              </a:ext>
            </a:extLst>
          </p:cNvPr>
          <p:cNvCxnSpPr>
            <a:cxnSpLocks/>
            <a:endCxn id="23" idx="5"/>
          </p:cNvCxnSpPr>
          <p:nvPr/>
        </p:nvCxnSpPr>
        <p:spPr>
          <a:xfrm flipH="1" flipV="1">
            <a:off x="5326589" y="3277236"/>
            <a:ext cx="995554" cy="958478"/>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381B01C-A12F-42D5-9646-926CD73F8E2B}"/>
              </a:ext>
            </a:extLst>
          </p:cNvPr>
          <p:cNvCxnSpPr>
            <a:cxnSpLocks/>
            <a:endCxn id="12" idx="0"/>
          </p:cNvCxnSpPr>
          <p:nvPr/>
        </p:nvCxnSpPr>
        <p:spPr>
          <a:xfrm>
            <a:off x="5059455" y="3355422"/>
            <a:ext cx="0" cy="220324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2D74C35-A518-42E9-A85B-487DC66E4332}"/>
              </a:ext>
            </a:extLst>
          </p:cNvPr>
          <p:cNvSpPr/>
          <p:nvPr/>
        </p:nvSpPr>
        <p:spPr>
          <a:xfrm>
            <a:off x="4681671" y="5558667"/>
            <a:ext cx="755568" cy="53388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E0901A7D-A045-4139-9A72-F5404C59C215}"/>
              </a:ext>
            </a:extLst>
          </p:cNvPr>
          <p:cNvCxnSpPr>
            <a:cxnSpLocks/>
            <a:endCxn id="10" idx="7"/>
          </p:cNvCxnSpPr>
          <p:nvPr/>
        </p:nvCxnSpPr>
        <p:spPr>
          <a:xfrm flipH="1">
            <a:off x="4592624" y="1960589"/>
            <a:ext cx="1729518" cy="58604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5550DA17-054B-A18C-F5B4-440A695AC84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50F8B2D3-A00D-DD7B-8D11-DAEDBE6F36B0}"/>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4204711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Programming the </a:t>
            </a:r>
            <a:r>
              <a:rPr lang="en-GB" err="1"/>
              <a:t>epirb</a:t>
            </a:r>
            <a:endParaRPr lang="en-GB"/>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7338646" y="1002403"/>
            <a:ext cx="4214257" cy="5164137"/>
          </a:xfrm>
        </p:spPr>
        <p:txBody>
          <a:bodyP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Once programming has been completed, click the Print button</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 following window will provide option for documents to be printed. </a:t>
            </a:r>
          </a:p>
          <a:p>
            <a:pPr marL="285750" indent="-285750">
              <a:buFont typeface="Arial" panose="020B0604020202020204" pitchFamily="34" charset="0"/>
              <a:buChar char="•"/>
            </a:pPr>
            <a:r>
              <a:rPr lang="en-GB"/>
              <a:t>If it is a new EPIRB, the following will need to be printed: - </a:t>
            </a:r>
          </a:p>
          <a:p>
            <a:pPr marL="422275" lvl="2" indent="-285750"/>
            <a:r>
              <a:rPr lang="en-GB"/>
              <a:t>Labels, Warranty Form, Registration Form and Programming certificate</a:t>
            </a:r>
          </a:p>
          <a:p>
            <a:pPr marL="285750" indent="-285750">
              <a:buFont typeface="Arial" panose="020B0604020202020204" pitchFamily="34" charset="0"/>
              <a:buChar char="•"/>
            </a:pPr>
            <a:r>
              <a:rPr lang="en-GB"/>
              <a:t>If it is an existing EPIRB, the following will need to be printed: </a:t>
            </a:r>
          </a:p>
          <a:p>
            <a:pPr marL="422275" lvl="2" indent="-285750"/>
            <a:r>
              <a:rPr lang="en-GB"/>
              <a:t>Labels and Programming certificate only</a:t>
            </a:r>
          </a:p>
        </p:txBody>
      </p:sp>
      <p:pic>
        <p:nvPicPr>
          <p:cNvPr id="11" name="Picture 10">
            <a:extLst>
              <a:ext uri="{FF2B5EF4-FFF2-40B4-BE49-F238E27FC236}">
                <a16:creationId xmlns:a16="http://schemas.microsoft.com/office/drawing/2014/main" id="{B4FAFA97-FF60-43B8-A24D-B3051BB26F49}"/>
              </a:ext>
            </a:extLst>
          </p:cNvPr>
          <p:cNvPicPr>
            <a:picLocks noChangeAspect="1"/>
          </p:cNvPicPr>
          <p:nvPr/>
        </p:nvPicPr>
        <p:blipFill rotWithShape="1">
          <a:blip r:embed="rId2"/>
          <a:srcRect l="71976" t="39100" r="21983" b="39224"/>
          <a:stretch/>
        </p:blipFill>
        <p:spPr>
          <a:xfrm>
            <a:off x="2143125" y="3683794"/>
            <a:ext cx="2357438" cy="2378869"/>
          </a:xfrm>
          <a:prstGeom prst="rect">
            <a:avLst/>
          </a:prstGeom>
        </p:spPr>
      </p:pic>
      <p:cxnSp>
        <p:nvCxnSpPr>
          <p:cNvPr id="16" name="Straight Arrow Connector 15">
            <a:extLst>
              <a:ext uri="{FF2B5EF4-FFF2-40B4-BE49-F238E27FC236}">
                <a16:creationId xmlns:a16="http://schemas.microsoft.com/office/drawing/2014/main" id="{F0821F41-8F76-4A86-974D-24DE46A2D6C2}"/>
              </a:ext>
            </a:extLst>
          </p:cNvPr>
          <p:cNvCxnSpPr>
            <a:cxnSpLocks/>
          </p:cNvCxnSpPr>
          <p:nvPr/>
        </p:nvCxnSpPr>
        <p:spPr>
          <a:xfrm flipH="1">
            <a:off x="4473677" y="2887257"/>
            <a:ext cx="3126658" cy="1267581"/>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28C5ACB-0B54-436C-9265-37D02216A246}"/>
              </a:ext>
            </a:extLst>
          </p:cNvPr>
          <p:cNvGrpSpPr/>
          <p:nvPr/>
        </p:nvGrpSpPr>
        <p:grpSpPr>
          <a:xfrm>
            <a:off x="499574" y="914529"/>
            <a:ext cx="5657545" cy="2556874"/>
            <a:chOff x="499574" y="914529"/>
            <a:chExt cx="5657545" cy="2556874"/>
          </a:xfrm>
        </p:grpSpPr>
        <p:pic>
          <p:nvPicPr>
            <p:cNvPr id="10" name="Picture 9">
              <a:extLst>
                <a:ext uri="{FF2B5EF4-FFF2-40B4-BE49-F238E27FC236}">
                  <a16:creationId xmlns:a16="http://schemas.microsoft.com/office/drawing/2014/main" id="{FF4F60BF-167C-4D2B-8523-343CA16864DA}"/>
                </a:ext>
              </a:extLst>
            </p:cNvPr>
            <p:cNvPicPr>
              <a:picLocks noChangeAspect="1"/>
            </p:cNvPicPr>
            <p:nvPr/>
          </p:nvPicPr>
          <p:blipFill rotWithShape="1">
            <a:blip r:embed="rId3"/>
            <a:srcRect l="65110" t="15169" r="15183" b="53164"/>
            <a:stretch/>
          </p:blipFill>
          <p:spPr>
            <a:xfrm>
              <a:off x="499574" y="914529"/>
              <a:ext cx="5657545" cy="2556874"/>
            </a:xfrm>
            <a:prstGeom prst="rect">
              <a:avLst/>
            </a:prstGeom>
          </p:spPr>
        </p:pic>
        <p:pic>
          <p:nvPicPr>
            <p:cNvPr id="12" name="Picture 11">
              <a:extLst>
                <a:ext uri="{FF2B5EF4-FFF2-40B4-BE49-F238E27FC236}">
                  <a16:creationId xmlns:a16="http://schemas.microsoft.com/office/drawing/2014/main" id="{65B1D76F-B0C5-4E0B-8DF0-1252E6F16F46}"/>
                </a:ext>
              </a:extLst>
            </p:cNvPr>
            <p:cNvPicPr>
              <a:picLocks noChangeAspect="1"/>
            </p:cNvPicPr>
            <p:nvPr/>
          </p:nvPicPr>
          <p:blipFill rotWithShape="1">
            <a:blip r:embed="rId4"/>
            <a:srcRect l="71963" t="37374" r="21304" b="56806"/>
            <a:stretch/>
          </p:blipFill>
          <p:spPr>
            <a:xfrm>
              <a:off x="2503362" y="2700339"/>
              <a:ext cx="1921001" cy="528086"/>
            </a:xfrm>
            <a:prstGeom prst="rect">
              <a:avLst/>
            </a:prstGeom>
          </p:spPr>
        </p:pic>
      </p:grpSp>
      <p:cxnSp>
        <p:nvCxnSpPr>
          <p:cNvPr id="13" name="Straight Arrow Connector 12">
            <a:extLst>
              <a:ext uri="{FF2B5EF4-FFF2-40B4-BE49-F238E27FC236}">
                <a16:creationId xmlns:a16="http://schemas.microsoft.com/office/drawing/2014/main" id="{E675E8F7-CCE4-442F-A276-F9EE65E11439}"/>
              </a:ext>
            </a:extLst>
          </p:cNvPr>
          <p:cNvCxnSpPr>
            <a:cxnSpLocks/>
          </p:cNvCxnSpPr>
          <p:nvPr/>
        </p:nvCxnSpPr>
        <p:spPr>
          <a:xfrm flipH="1">
            <a:off x="5911702" y="1622900"/>
            <a:ext cx="1688633" cy="25906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212273D9-2870-B422-8664-59F3C1909EA0}"/>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D2A80F1E-599E-6475-A88F-0AC6F6CEF07E}"/>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244745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97342-0B43-4892-8079-AEBAE75C642D}"/>
              </a:ext>
            </a:extLst>
          </p:cNvPr>
          <p:cNvSpPr>
            <a:spLocks noGrp="1"/>
          </p:cNvSpPr>
          <p:nvPr>
            <p:ph type="title"/>
          </p:nvPr>
        </p:nvSpPr>
        <p:spPr>
          <a:xfrm>
            <a:off x="413904" y="662561"/>
            <a:ext cx="11615738" cy="624581"/>
          </a:xfrm>
        </p:spPr>
        <p:txBody>
          <a:bodyPr/>
          <a:lstStyle/>
          <a:p>
            <a:r>
              <a:rPr lang="en-GB" sz="2200"/>
              <a:t>Eight Series EPIRB are programmed with FPROG3 SOFTWARE AND IRDA USB  PEN</a:t>
            </a:r>
          </a:p>
        </p:txBody>
      </p:sp>
      <p:pic>
        <p:nvPicPr>
          <p:cNvPr id="9" name="Picture 8">
            <a:extLst>
              <a:ext uri="{FF2B5EF4-FFF2-40B4-BE49-F238E27FC236}">
                <a16:creationId xmlns:a16="http://schemas.microsoft.com/office/drawing/2014/main" id="{643232AB-1ECF-4044-B2FA-28F5997B1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2413" y="1857353"/>
            <a:ext cx="4740406" cy="3552529"/>
          </a:xfrm>
          <a:prstGeom prst="rect">
            <a:avLst/>
          </a:prstGeom>
        </p:spPr>
      </p:pic>
      <p:pic>
        <p:nvPicPr>
          <p:cNvPr id="18" name="Picture 17">
            <a:extLst>
              <a:ext uri="{FF2B5EF4-FFF2-40B4-BE49-F238E27FC236}">
                <a16:creationId xmlns:a16="http://schemas.microsoft.com/office/drawing/2014/main" id="{EBD8C866-C207-A3BA-FD32-FFDACEFD8BFF}"/>
              </a:ext>
            </a:extLst>
          </p:cNvPr>
          <p:cNvPicPr>
            <a:picLocks noChangeAspect="1"/>
          </p:cNvPicPr>
          <p:nvPr/>
        </p:nvPicPr>
        <p:blipFill>
          <a:blip r:embed="rId3"/>
          <a:stretch>
            <a:fillRect/>
          </a:stretch>
        </p:blipFill>
        <p:spPr>
          <a:xfrm>
            <a:off x="9595940" y="1857353"/>
            <a:ext cx="2131827" cy="3547493"/>
          </a:xfrm>
          <a:prstGeom prst="rect">
            <a:avLst/>
          </a:prstGeom>
        </p:spPr>
      </p:pic>
      <p:sp>
        <p:nvSpPr>
          <p:cNvPr id="19" name="Date Placeholder 1">
            <a:extLst>
              <a:ext uri="{FF2B5EF4-FFF2-40B4-BE49-F238E27FC236}">
                <a16:creationId xmlns:a16="http://schemas.microsoft.com/office/drawing/2014/main" id="{170FC673-D49B-8417-9C79-00F8B5CB1B9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D053DE53-E445-0CB9-BBEC-04E807D622BB}"/>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
        <p:nvSpPr>
          <p:cNvPr id="3" name="TextBox 2">
            <a:extLst>
              <a:ext uri="{FF2B5EF4-FFF2-40B4-BE49-F238E27FC236}">
                <a16:creationId xmlns:a16="http://schemas.microsoft.com/office/drawing/2014/main" id="{F86F2BA7-81DB-F382-590F-9178AEE9DEAE}"/>
              </a:ext>
            </a:extLst>
          </p:cNvPr>
          <p:cNvSpPr txBox="1"/>
          <p:nvPr/>
        </p:nvSpPr>
        <p:spPr>
          <a:xfrm>
            <a:off x="967723" y="1857353"/>
            <a:ext cx="3523129" cy="2031325"/>
          </a:xfrm>
          <a:prstGeom prst="rect">
            <a:avLst/>
          </a:prstGeom>
          <a:noFill/>
        </p:spPr>
        <p:txBody>
          <a:bodyPr wrap="square" rtlCol="0">
            <a:spAutoFit/>
          </a:bodyPr>
          <a:lstStyle/>
          <a:p>
            <a:pPr marL="285750" indent="-285750">
              <a:buFont typeface="Arial" panose="020B0604020202020204" pitchFamily="34" charset="0"/>
              <a:buChar char="•"/>
            </a:pPr>
            <a:r>
              <a:rPr lang="en-GB" i="1" err="1"/>
              <a:t>Kannad</a:t>
            </a:r>
            <a:r>
              <a:rPr lang="en-GB" i="1"/>
              <a:t> Safe EPRIB</a:t>
            </a:r>
          </a:p>
          <a:p>
            <a:pPr marL="285750" indent="-285750">
              <a:buFont typeface="Arial" panose="020B0604020202020204" pitchFamily="34" charset="0"/>
              <a:buChar char="•"/>
            </a:pPr>
            <a:r>
              <a:rPr lang="en-GB" i="1"/>
              <a:t>Kannard Safe Pro EPRIB</a:t>
            </a:r>
          </a:p>
          <a:p>
            <a:pPr marL="285750" indent="-285750">
              <a:buFont typeface="Arial" panose="020B0604020202020204" pitchFamily="34" charset="0"/>
              <a:buChar char="•"/>
            </a:pPr>
            <a:r>
              <a:rPr lang="en-GB" i="1"/>
              <a:t>Kannard Safe Pro AIS EPRIB</a:t>
            </a:r>
          </a:p>
          <a:p>
            <a:pPr marL="285750" indent="-285750">
              <a:buFont typeface="Arial" panose="020B0604020202020204" pitchFamily="34" charset="0"/>
              <a:buChar char="•"/>
            </a:pPr>
            <a:r>
              <a:rPr lang="en-GB" i="1"/>
              <a:t>McMurdo E8 EPRIB</a:t>
            </a:r>
          </a:p>
          <a:p>
            <a:pPr marL="285750" indent="-285750">
              <a:buFont typeface="Arial" panose="020B0604020202020204" pitchFamily="34" charset="0"/>
              <a:buChar char="•"/>
            </a:pPr>
            <a:r>
              <a:rPr lang="en-GB" i="1"/>
              <a:t>McMurdo G8 EPRIB</a:t>
            </a:r>
          </a:p>
          <a:p>
            <a:pPr marL="285750" indent="-285750">
              <a:buFont typeface="Arial" panose="020B0604020202020204" pitchFamily="34" charset="0"/>
              <a:buChar char="•"/>
            </a:pPr>
            <a:r>
              <a:rPr lang="en-GB" i="1"/>
              <a:t>McMurdo G8 AIS EPRIB</a:t>
            </a: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957229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Examples of printed documents</a:t>
            </a:r>
          </a:p>
        </p:txBody>
      </p:sp>
      <p:pic>
        <p:nvPicPr>
          <p:cNvPr id="10" name="Picture 9">
            <a:extLst>
              <a:ext uri="{FF2B5EF4-FFF2-40B4-BE49-F238E27FC236}">
                <a16:creationId xmlns:a16="http://schemas.microsoft.com/office/drawing/2014/main" id="{8374E551-83A9-4E56-83F1-A215E9A7A6F9}"/>
              </a:ext>
            </a:extLst>
          </p:cNvPr>
          <p:cNvPicPr>
            <a:picLocks noChangeAspect="1"/>
          </p:cNvPicPr>
          <p:nvPr/>
        </p:nvPicPr>
        <p:blipFill>
          <a:blip r:embed="rId2"/>
          <a:stretch>
            <a:fillRect/>
          </a:stretch>
        </p:blipFill>
        <p:spPr>
          <a:xfrm>
            <a:off x="7347282" y="684753"/>
            <a:ext cx="3696541" cy="5260743"/>
          </a:xfrm>
          <a:prstGeom prst="rect">
            <a:avLst/>
          </a:prstGeom>
          <a:effectLst>
            <a:outerShdw blurRad="63500" sx="102000" sy="102000" algn="ctr" rotWithShape="0">
              <a:prstClr val="black">
                <a:alpha val="40000"/>
              </a:prstClr>
            </a:outerShdw>
          </a:effectLst>
        </p:spPr>
      </p:pic>
      <p:sp>
        <p:nvSpPr>
          <p:cNvPr id="11" name="Text Placeholder 6">
            <a:extLst>
              <a:ext uri="{FF2B5EF4-FFF2-40B4-BE49-F238E27FC236}">
                <a16:creationId xmlns:a16="http://schemas.microsoft.com/office/drawing/2014/main" id="{D7ADF70D-3B4F-42BE-A69C-3B7673136A7B}"/>
              </a:ext>
            </a:extLst>
          </p:cNvPr>
          <p:cNvSpPr>
            <a:spLocks noGrp="1"/>
          </p:cNvSpPr>
          <p:nvPr>
            <p:ph type="body" sz="quarter" idx="21"/>
          </p:nvPr>
        </p:nvSpPr>
        <p:spPr>
          <a:xfrm>
            <a:off x="1198366" y="1527202"/>
            <a:ext cx="5377123" cy="432717"/>
          </a:xfrm>
        </p:spPr>
        <p:txBody>
          <a:bodyPr/>
          <a:lstStyle/>
          <a:p>
            <a:pPr marL="285750" indent="-285750">
              <a:buFont typeface="Arial" panose="020B0604020202020204" pitchFamily="34" charset="0"/>
              <a:buChar char="•"/>
            </a:pPr>
            <a:r>
              <a:rPr lang="en-GB"/>
              <a:t>Labels x 2 copies  and Programming Certificate</a:t>
            </a:r>
          </a:p>
        </p:txBody>
      </p:sp>
      <p:cxnSp>
        <p:nvCxnSpPr>
          <p:cNvPr id="12" name="Straight Arrow Connector 11">
            <a:extLst>
              <a:ext uri="{FF2B5EF4-FFF2-40B4-BE49-F238E27FC236}">
                <a16:creationId xmlns:a16="http://schemas.microsoft.com/office/drawing/2014/main" id="{9A7E892E-1349-432F-BA73-592C514D2366}"/>
              </a:ext>
            </a:extLst>
          </p:cNvPr>
          <p:cNvCxnSpPr>
            <a:cxnSpLocks/>
          </p:cNvCxnSpPr>
          <p:nvPr/>
        </p:nvCxnSpPr>
        <p:spPr>
          <a:xfrm flipV="1">
            <a:off x="6358270" y="1527202"/>
            <a:ext cx="980376" cy="16337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60D90B2E-E7FB-461D-8D98-B236ED5BE0DC}"/>
              </a:ext>
            </a:extLst>
          </p:cNvPr>
          <p:cNvSpPr txBox="1">
            <a:spLocks/>
          </p:cNvSpPr>
          <p:nvPr/>
        </p:nvSpPr>
        <p:spPr>
          <a:xfrm>
            <a:off x="1275907" y="5693625"/>
            <a:ext cx="3975936" cy="617460"/>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a:t>EPIRB Labels       Manual Label</a:t>
            </a:r>
          </a:p>
        </p:txBody>
      </p:sp>
      <p:pic>
        <p:nvPicPr>
          <p:cNvPr id="14" name="Picture 13">
            <a:extLst>
              <a:ext uri="{FF2B5EF4-FFF2-40B4-BE49-F238E27FC236}">
                <a16:creationId xmlns:a16="http://schemas.microsoft.com/office/drawing/2014/main" id="{C9459207-32CC-49C7-8FF9-C7E82C704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72" t="9575" r="19069" b="15179"/>
          <a:stretch/>
        </p:blipFill>
        <p:spPr>
          <a:xfrm rot="5400000">
            <a:off x="1582946" y="1621620"/>
            <a:ext cx="3126099" cy="4063936"/>
          </a:xfrm>
          <a:prstGeom prst="rect">
            <a:avLst/>
          </a:prstGeom>
        </p:spPr>
      </p:pic>
      <p:cxnSp>
        <p:nvCxnSpPr>
          <p:cNvPr id="13" name="Straight Arrow Connector 12">
            <a:extLst>
              <a:ext uri="{FF2B5EF4-FFF2-40B4-BE49-F238E27FC236}">
                <a16:creationId xmlns:a16="http://schemas.microsoft.com/office/drawing/2014/main" id="{8C6DFAAA-0A9A-48C8-BED7-C6EE6A095432}"/>
              </a:ext>
            </a:extLst>
          </p:cNvPr>
          <p:cNvCxnSpPr>
            <a:cxnSpLocks/>
          </p:cNvCxnSpPr>
          <p:nvPr/>
        </p:nvCxnSpPr>
        <p:spPr>
          <a:xfrm>
            <a:off x="1919974" y="1863716"/>
            <a:ext cx="0" cy="22682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1244F3CE-C4CC-4AD6-B48B-BDB541EDAB45}"/>
              </a:ext>
            </a:extLst>
          </p:cNvPr>
          <p:cNvSpPr txBox="1">
            <a:spLocks/>
          </p:cNvSpPr>
          <p:nvPr/>
        </p:nvSpPr>
        <p:spPr>
          <a:xfrm>
            <a:off x="5251842" y="2684816"/>
            <a:ext cx="1935767" cy="802664"/>
          </a:xfrm>
          <a:prstGeom prst="rect">
            <a:avLst/>
          </a:prstGeom>
        </p:spPr>
        <p:txBody>
          <a:bodyPr vert="horz" lIns="91440" tIns="45720" rIns="91440" bIns="45720" rtlCol="0">
            <a:normAutofit lnSpcReduction="1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a:t>Automatic Release Housing Label</a:t>
            </a:r>
          </a:p>
        </p:txBody>
      </p:sp>
      <p:cxnSp>
        <p:nvCxnSpPr>
          <p:cNvPr id="20" name="Straight Arrow Connector 19">
            <a:extLst>
              <a:ext uri="{FF2B5EF4-FFF2-40B4-BE49-F238E27FC236}">
                <a16:creationId xmlns:a16="http://schemas.microsoft.com/office/drawing/2014/main" id="{09B11FE7-C980-4223-AA9A-9FA328344826}"/>
              </a:ext>
            </a:extLst>
          </p:cNvPr>
          <p:cNvCxnSpPr>
            <a:cxnSpLocks/>
          </p:cNvCxnSpPr>
          <p:nvPr/>
        </p:nvCxnSpPr>
        <p:spPr>
          <a:xfrm flipV="1">
            <a:off x="1735157" y="5131577"/>
            <a:ext cx="0" cy="47698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D2E96E-F970-4A7F-A9A3-0FB0B36D616A}"/>
              </a:ext>
            </a:extLst>
          </p:cNvPr>
          <p:cNvCxnSpPr>
            <a:cxnSpLocks/>
          </p:cNvCxnSpPr>
          <p:nvPr/>
        </p:nvCxnSpPr>
        <p:spPr>
          <a:xfrm flipH="1" flipV="1">
            <a:off x="4582633" y="2684816"/>
            <a:ext cx="962524" cy="77767"/>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16EB783-CE64-48F0-94E7-737E42330EE0}"/>
              </a:ext>
            </a:extLst>
          </p:cNvPr>
          <p:cNvSpPr/>
          <p:nvPr/>
        </p:nvSpPr>
        <p:spPr>
          <a:xfrm>
            <a:off x="2339163" y="2144662"/>
            <a:ext cx="2243470" cy="1130166"/>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DC7F612-0036-42DE-B734-EED77C819802}"/>
              </a:ext>
            </a:extLst>
          </p:cNvPr>
          <p:cNvSpPr/>
          <p:nvPr/>
        </p:nvSpPr>
        <p:spPr>
          <a:xfrm>
            <a:off x="2273342" y="3315124"/>
            <a:ext cx="2904622" cy="181645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FAB8B7C1-6841-4A96-BB0B-7CE0DCF403FC}"/>
              </a:ext>
            </a:extLst>
          </p:cNvPr>
          <p:cNvCxnSpPr>
            <a:cxnSpLocks/>
          </p:cNvCxnSpPr>
          <p:nvPr/>
        </p:nvCxnSpPr>
        <p:spPr>
          <a:xfrm flipH="1" flipV="1">
            <a:off x="4019107" y="5131577"/>
            <a:ext cx="88502" cy="56204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47AE070-FEC8-4EAC-AD9D-5C7817A35A6B}"/>
              </a:ext>
            </a:extLst>
          </p:cNvPr>
          <p:cNvSpPr/>
          <p:nvPr/>
        </p:nvSpPr>
        <p:spPr>
          <a:xfrm>
            <a:off x="1151607" y="2709744"/>
            <a:ext cx="1027883" cy="2421831"/>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ate Placeholder 1">
            <a:extLst>
              <a:ext uri="{FF2B5EF4-FFF2-40B4-BE49-F238E27FC236}">
                <a16:creationId xmlns:a16="http://schemas.microsoft.com/office/drawing/2014/main" id="{D5DE3673-0F77-2258-8442-450EFCC8A22D}"/>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38EC4C05-A0CE-DBB1-4ACE-3505310D84EB}"/>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2945572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Examples of printed documents</a:t>
            </a:r>
          </a:p>
        </p:txBody>
      </p:sp>
      <p:pic>
        <p:nvPicPr>
          <p:cNvPr id="6" name="Picture 5">
            <a:extLst>
              <a:ext uri="{FF2B5EF4-FFF2-40B4-BE49-F238E27FC236}">
                <a16:creationId xmlns:a16="http://schemas.microsoft.com/office/drawing/2014/main" id="{960E83EF-039F-405E-88CC-18DA9E3B9588}"/>
              </a:ext>
            </a:extLst>
          </p:cNvPr>
          <p:cNvPicPr>
            <a:picLocks noChangeAspect="1"/>
          </p:cNvPicPr>
          <p:nvPr/>
        </p:nvPicPr>
        <p:blipFill>
          <a:blip r:embed="rId2"/>
          <a:stretch>
            <a:fillRect/>
          </a:stretch>
        </p:blipFill>
        <p:spPr>
          <a:xfrm>
            <a:off x="871335" y="2004092"/>
            <a:ext cx="5945227" cy="3978836"/>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9A20C41-BFA5-41C0-B186-5588A1CBC619}"/>
              </a:ext>
            </a:extLst>
          </p:cNvPr>
          <p:cNvPicPr>
            <a:picLocks noChangeAspect="1"/>
          </p:cNvPicPr>
          <p:nvPr/>
        </p:nvPicPr>
        <p:blipFill>
          <a:blip r:embed="rId3"/>
          <a:stretch>
            <a:fillRect/>
          </a:stretch>
        </p:blipFill>
        <p:spPr>
          <a:xfrm>
            <a:off x="7338646" y="462115"/>
            <a:ext cx="3952713" cy="5520813"/>
          </a:xfrm>
          <a:prstGeom prst="rect">
            <a:avLst/>
          </a:prstGeom>
          <a:effectLst>
            <a:outerShdw blurRad="63500" sx="102000" sy="102000" algn="ctr" rotWithShape="0">
              <a:prstClr val="black">
                <a:alpha val="40000"/>
              </a:prstClr>
            </a:outerShdw>
          </a:effectLst>
        </p:spPr>
      </p:pic>
      <p:sp>
        <p:nvSpPr>
          <p:cNvPr id="11" name="Text Placeholder 6">
            <a:extLst>
              <a:ext uri="{FF2B5EF4-FFF2-40B4-BE49-F238E27FC236}">
                <a16:creationId xmlns:a16="http://schemas.microsoft.com/office/drawing/2014/main" id="{4288C9EE-83C9-4711-8BEB-46A701FE9DB4}"/>
              </a:ext>
            </a:extLst>
          </p:cNvPr>
          <p:cNvSpPr>
            <a:spLocks noGrp="1"/>
          </p:cNvSpPr>
          <p:nvPr>
            <p:ph type="body" sz="quarter" idx="21"/>
          </p:nvPr>
        </p:nvSpPr>
        <p:spPr>
          <a:xfrm>
            <a:off x="1155386" y="1121161"/>
            <a:ext cx="5377123" cy="611776"/>
          </a:xfrm>
        </p:spPr>
        <p:txBody>
          <a:bodyPr/>
          <a:lstStyle/>
          <a:p>
            <a:pPr marL="285750" indent="-285750">
              <a:buFont typeface="Arial" panose="020B0604020202020204" pitchFamily="34" charset="0"/>
              <a:buChar char="•"/>
            </a:pPr>
            <a:r>
              <a:rPr lang="en-GB"/>
              <a:t>Registration Form and Warranty Form</a:t>
            </a:r>
          </a:p>
        </p:txBody>
      </p:sp>
      <p:cxnSp>
        <p:nvCxnSpPr>
          <p:cNvPr id="12" name="Straight Arrow Connector 11">
            <a:extLst>
              <a:ext uri="{FF2B5EF4-FFF2-40B4-BE49-F238E27FC236}">
                <a16:creationId xmlns:a16="http://schemas.microsoft.com/office/drawing/2014/main" id="{A037C049-84CF-4D08-9C02-A184E5E2C523}"/>
              </a:ext>
            </a:extLst>
          </p:cNvPr>
          <p:cNvCxnSpPr>
            <a:cxnSpLocks/>
          </p:cNvCxnSpPr>
          <p:nvPr/>
        </p:nvCxnSpPr>
        <p:spPr>
          <a:xfrm>
            <a:off x="2314551" y="1427049"/>
            <a:ext cx="274413" cy="5770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786907-2916-47A4-AD8B-7A8E37F4D580}"/>
              </a:ext>
            </a:extLst>
          </p:cNvPr>
          <p:cNvCxnSpPr>
            <a:cxnSpLocks/>
          </p:cNvCxnSpPr>
          <p:nvPr/>
        </p:nvCxnSpPr>
        <p:spPr>
          <a:xfrm flipV="1">
            <a:off x="5423372" y="1121161"/>
            <a:ext cx="1915274" cy="18548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1">
            <a:extLst>
              <a:ext uri="{FF2B5EF4-FFF2-40B4-BE49-F238E27FC236}">
                <a16:creationId xmlns:a16="http://schemas.microsoft.com/office/drawing/2014/main" id="{292D1421-1E83-558F-D245-F5A37CDDC13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F03894B8-9991-B747-5BC9-F872022DF843}"/>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4209175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3094841" y="2747595"/>
            <a:ext cx="5723577" cy="681405"/>
          </a:xfrm>
        </p:spPr>
        <p:txBody>
          <a:bodyPr/>
          <a:lstStyle/>
          <a:p>
            <a:r>
              <a:rPr lang="en-GB" sz="4400"/>
              <a:t>Applying the labels</a:t>
            </a:r>
          </a:p>
        </p:txBody>
      </p:sp>
      <p:sp>
        <p:nvSpPr>
          <p:cNvPr id="3" name="Date Placeholder 1">
            <a:extLst>
              <a:ext uri="{FF2B5EF4-FFF2-40B4-BE49-F238E27FC236}">
                <a16:creationId xmlns:a16="http://schemas.microsoft.com/office/drawing/2014/main" id="{7F132EF4-4211-A9FC-1E05-B2B9CA6B3952}"/>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5" name="Footer Placeholder 2">
            <a:extLst>
              <a:ext uri="{FF2B5EF4-FFF2-40B4-BE49-F238E27FC236}">
                <a16:creationId xmlns:a16="http://schemas.microsoft.com/office/drawing/2014/main" id="{46B5D4E7-ABFE-7B1B-5F70-056E2140C268}"/>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1206587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Labelling the </a:t>
            </a:r>
            <a:r>
              <a:rPr lang="en-GB" err="1"/>
              <a:t>epirb</a:t>
            </a:r>
            <a:endParaRPr lang="en-GB"/>
          </a:p>
        </p:txBody>
      </p:sp>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3213528" y="1290060"/>
            <a:ext cx="5047144" cy="4141091"/>
          </a:xfrm>
        </p:spPr>
        <p:txBody>
          <a:bodyPr vert="horz" lIns="91440" tIns="45720" rIns="91440" bIns="45720" rtlCol="0" anchor="t">
            <a:normAutofit lnSpcReduction="10000"/>
          </a:bodyPr>
          <a:lstStyle/>
          <a:p>
            <a:pPr marL="285750" indent="-285750">
              <a:buFont typeface="Arial" panose="020B0604020202020204" pitchFamily="34" charset="0"/>
              <a:buChar char="•"/>
            </a:pPr>
            <a:r>
              <a:rPr lang="en-GB"/>
              <a:t>Remove the Lanyard Holder by pulling on the bottom of the holder to release</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latin typeface="Segoe UI"/>
                <a:cs typeface="Segoe UI"/>
              </a:rPr>
              <a:t>Affix a label which has been cut out of the Labels print out with the provided clear media. Make sure the label is aligned so that </a:t>
            </a:r>
            <a:r>
              <a:rPr lang="en-GB" b="1" u="sng">
                <a:latin typeface="Segoe UI"/>
                <a:cs typeface="Segoe UI"/>
              </a:rPr>
              <a:t>Clear media</a:t>
            </a:r>
            <a:r>
              <a:rPr lang="en-GB">
                <a:latin typeface="Segoe UI"/>
                <a:cs typeface="Segoe UI"/>
              </a:rPr>
              <a:t> can make contact with the EPIRB body all around the label. This will assist in preventing moisture from getting to the label</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Attach the Lanyard Holder by inserting the top first then push down on the bottom to clip into position. Make sure the lanyard is not in the way</a:t>
            </a:r>
          </a:p>
        </p:txBody>
      </p:sp>
      <p:pic>
        <p:nvPicPr>
          <p:cNvPr id="14" name="Picture 13">
            <a:extLst>
              <a:ext uri="{FF2B5EF4-FFF2-40B4-BE49-F238E27FC236}">
                <a16:creationId xmlns:a16="http://schemas.microsoft.com/office/drawing/2014/main" id="{CB1351EB-F925-4654-B48E-06AD0A0F27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625" b="14566"/>
          <a:stretch/>
        </p:blipFill>
        <p:spPr>
          <a:xfrm rot="5400000">
            <a:off x="-205643" y="2296759"/>
            <a:ext cx="4027817" cy="2240967"/>
          </a:xfrm>
          <a:prstGeom prst="rect">
            <a:avLst/>
          </a:prstGeom>
        </p:spPr>
      </p:pic>
      <p:cxnSp>
        <p:nvCxnSpPr>
          <p:cNvPr id="11" name="Straight Arrow Connector 10">
            <a:extLst>
              <a:ext uri="{FF2B5EF4-FFF2-40B4-BE49-F238E27FC236}">
                <a16:creationId xmlns:a16="http://schemas.microsoft.com/office/drawing/2014/main" id="{083D797C-B672-4C3F-B97F-C07B5BC173A7}"/>
              </a:ext>
            </a:extLst>
          </p:cNvPr>
          <p:cNvCxnSpPr>
            <a:cxnSpLocks/>
          </p:cNvCxnSpPr>
          <p:nvPr/>
        </p:nvCxnSpPr>
        <p:spPr>
          <a:xfrm flipH="1">
            <a:off x="2320413" y="1437095"/>
            <a:ext cx="1175836" cy="291859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A2C8A5F-31B7-4E66-9887-DE12A7616B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37" t="16172" r="12378" b="7756"/>
          <a:stretch/>
        </p:blipFill>
        <p:spPr>
          <a:xfrm rot="5400000">
            <a:off x="9035458" y="1012123"/>
            <a:ext cx="3168499" cy="1697225"/>
          </a:xfrm>
          <a:prstGeom prst="rect">
            <a:avLst/>
          </a:prstGeom>
        </p:spPr>
      </p:pic>
      <p:pic>
        <p:nvPicPr>
          <p:cNvPr id="26" name="Picture 25">
            <a:extLst>
              <a:ext uri="{FF2B5EF4-FFF2-40B4-BE49-F238E27FC236}">
                <a16:creationId xmlns:a16="http://schemas.microsoft.com/office/drawing/2014/main" id="{56424C58-8AFF-4C99-AC31-AA061AA8A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795207" y="3777378"/>
            <a:ext cx="2749597" cy="1546648"/>
          </a:xfrm>
          <a:prstGeom prst="rect">
            <a:avLst/>
          </a:prstGeom>
        </p:spPr>
      </p:pic>
      <p:cxnSp>
        <p:nvCxnSpPr>
          <p:cNvPr id="13" name="Straight Arrow Connector 12">
            <a:extLst>
              <a:ext uri="{FF2B5EF4-FFF2-40B4-BE49-F238E27FC236}">
                <a16:creationId xmlns:a16="http://schemas.microsoft.com/office/drawing/2014/main" id="{C6F0A3F8-F9D8-4F0D-AF23-E037EA94BE2D}"/>
              </a:ext>
            </a:extLst>
          </p:cNvPr>
          <p:cNvCxnSpPr>
            <a:cxnSpLocks/>
          </p:cNvCxnSpPr>
          <p:nvPr/>
        </p:nvCxnSpPr>
        <p:spPr>
          <a:xfrm flipV="1">
            <a:off x="7924327" y="1914356"/>
            <a:ext cx="2357594" cy="39796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9030325-22D8-4784-BB4B-AC21F70EAC09}"/>
              </a:ext>
            </a:extLst>
          </p:cNvPr>
          <p:cNvCxnSpPr>
            <a:cxnSpLocks/>
          </p:cNvCxnSpPr>
          <p:nvPr/>
        </p:nvCxnSpPr>
        <p:spPr>
          <a:xfrm flipV="1">
            <a:off x="7924327" y="4150156"/>
            <a:ext cx="2474315" cy="221650"/>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0BBAE474-AC7B-43D5-BFE2-159D2C93C5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375" t="44299" r="20814" b="32276"/>
          <a:stretch/>
        </p:blipFill>
        <p:spPr>
          <a:xfrm rot="5400000">
            <a:off x="1674314" y="4517798"/>
            <a:ext cx="267903" cy="733646"/>
          </a:xfrm>
          <a:prstGeom prst="rect">
            <a:avLst/>
          </a:prstGeom>
        </p:spPr>
      </p:pic>
      <p:sp>
        <p:nvSpPr>
          <p:cNvPr id="6" name="Date Placeholder 1">
            <a:extLst>
              <a:ext uri="{FF2B5EF4-FFF2-40B4-BE49-F238E27FC236}">
                <a16:creationId xmlns:a16="http://schemas.microsoft.com/office/drawing/2014/main" id="{DAF67008-F213-5254-F52B-E757FF29A535}"/>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07A68B45-E6A6-7F19-32CB-6C5D02C073B7}"/>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4077845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Labelling the Auto release housing</a:t>
            </a:r>
          </a:p>
        </p:txBody>
      </p:sp>
      <p:pic>
        <p:nvPicPr>
          <p:cNvPr id="9" name="Picture Placeholder 8">
            <a:extLst>
              <a:ext uri="{FF2B5EF4-FFF2-40B4-BE49-F238E27FC236}">
                <a16:creationId xmlns:a16="http://schemas.microsoft.com/office/drawing/2014/main" id="{6A9DF761-D935-45B4-9F4A-39B351E9645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l="4468" t="19460" r="9116" b="19022"/>
          <a:stretch/>
        </p:blipFill>
        <p:spPr>
          <a:xfrm>
            <a:off x="322095" y="3823294"/>
            <a:ext cx="5696403" cy="2281028"/>
          </a:xfrm>
        </p:spPr>
      </p:pic>
      <p:sp>
        <p:nvSpPr>
          <p:cNvPr id="7" name="Text Placeholder 6">
            <a:extLst>
              <a:ext uri="{FF2B5EF4-FFF2-40B4-BE49-F238E27FC236}">
                <a16:creationId xmlns:a16="http://schemas.microsoft.com/office/drawing/2014/main" id="{EA91EC28-EE81-47F8-BDEC-067D77A21353}"/>
              </a:ext>
            </a:extLst>
          </p:cNvPr>
          <p:cNvSpPr>
            <a:spLocks noGrp="1"/>
          </p:cNvSpPr>
          <p:nvPr>
            <p:ph type="body" sz="quarter" idx="21"/>
          </p:nvPr>
        </p:nvSpPr>
        <p:spPr>
          <a:xfrm>
            <a:off x="4335009" y="896076"/>
            <a:ext cx="4552037" cy="3261747"/>
          </a:xfrm>
        </p:spPr>
        <p:txBody>
          <a:bodyPr vert="horz" lIns="91440" tIns="45720" rIns="91440" bIns="45720" rtlCol="0" anchor="t">
            <a:normAutofit/>
          </a:bodyPr>
          <a:lstStyle/>
          <a:p>
            <a:pPr marL="285750" indent="-285750">
              <a:buFont typeface="Arial" panose="020B0604020202020204" pitchFamily="34" charset="0"/>
              <a:buChar char="•"/>
            </a:pPr>
            <a:r>
              <a:rPr lang="en-GB" sz="1400">
                <a:latin typeface="Segoe UI"/>
                <a:cs typeface="Segoe UI"/>
              </a:rPr>
              <a:t>Cut out the Automatic Release Housing label from the printed Labels </a:t>
            </a:r>
            <a:endParaRPr lang="en-GB" sz="1400"/>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latin typeface="Segoe UI"/>
                <a:cs typeface="Segoe UI"/>
              </a:rPr>
              <a:t>Stick the Label onto the</a:t>
            </a:r>
            <a:r>
              <a:rPr lang="en-GB" sz="1400" b="1">
                <a:solidFill>
                  <a:srgbClr val="00B050"/>
                </a:solidFill>
                <a:latin typeface="Segoe UI"/>
                <a:cs typeface="Segoe UI"/>
              </a:rPr>
              <a:t> label recess area </a:t>
            </a:r>
            <a:r>
              <a:rPr lang="en-GB" sz="1400">
                <a:latin typeface="Segoe UI"/>
                <a:cs typeface="Segoe UI"/>
              </a:rPr>
              <a:t>either on the side of the Auto Housing or on the bottom of the housing (depending on housing design)</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latin typeface="Segoe UI"/>
                <a:cs typeface="Segoe UI"/>
              </a:rPr>
              <a:t>Once in place, mark Hydrostatic Release Unit replacement date with supplied </a:t>
            </a:r>
            <a:r>
              <a:rPr lang="en-GB" sz="1400" b="1">
                <a:solidFill>
                  <a:srgbClr val="00B050"/>
                </a:solidFill>
                <a:latin typeface="Segoe UI"/>
                <a:cs typeface="Segoe UI"/>
              </a:rPr>
              <a:t>Alpha/numeric labels.</a:t>
            </a:r>
            <a:r>
              <a:rPr lang="en-GB" sz="1400">
                <a:latin typeface="Segoe UI"/>
                <a:cs typeface="Segoe UI"/>
              </a:rPr>
              <a:t> Or if unavailable, as shown with a fine tip permanent marker. Then cover with Clear media for Protection.</a:t>
            </a:r>
          </a:p>
        </p:txBody>
      </p:sp>
      <p:pic>
        <p:nvPicPr>
          <p:cNvPr id="11" name="Picture 10">
            <a:extLst>
              <a:ext uri="{FF2B5EF4-FFF2-40B4-BE49-F238E27FC236}">
                <a16:creationId xmlns:a16="http://schemas.microsoft.com/office/drawing/2014/main" id="{BBE0653C-3D7C-43D8-B2F1-208941E03BD4}"/>
              </a:ext>
            </a:extLst>
          </p:cNvPr>
          <p:cNvPicPr>
            <a:picLocks noChangeAspect="1"/>
          </p:cNvPicPr>
          <p:nvPr/>
        </p:nvPicPr>
        <p:blipFill rotWithShape="1">
          <a:blip r:embed="rId3">
            <a:extLst>
              <a:ext uri="{28A0092B-C50C-407E-A947-70E740481C1C}">
                <a14:useLocalDpi xmlns:a14="http://schemas.microsoft.com/office/drawing/2010/main" val="0"/>
              </a:ext>
            </a:extLst>
          </a:blip>
          <a:srcRect l="39828" t="58123" r="44002" b="29221"/>
          <a:stretch/>
        </p:blipFill>
        <p:spPr>
          <a:xfrm>
            <a:off x="7883178" y="4328685"/>
            <a:ext cx="4033035" cy="1775637"/>
          </a:xfrm>
          <a:prstGeom prst="rect">
            <a:avLst/>
          </a:prstGeom>
        </p:spPr>
      </p:pic>
      <p:cxnSp>
        <p:nvCxnSpPr>
          <p:cNvPr id="12" name="Straight Arrow Connector 11">
            <a:extLst>
              <a:ext uri="{FF2B5EF4-FFF2-40B4-BE49-F238E27FC236}">
                <a16:creationId xmlns:a16="http://schemas.microsoft.com/office/drawing/2014/main" id="{C4246855-3B75-4D2D-A6EF-A897093944F9}"/>
              </a:ext>
            </a:extLst>
          </p:cNvPr>
          <p:cNvCxnSpPr>
            <a:cxnSpLocks/>
            <a:endCxn id="11" idx="1"/>
          </p:cNvCxnSpPr>
          <p:nvPr/>
        </p:nvCxnSpPr>
        <p:spPr>
          <a:xfrm flipV="1">
            <a:off x="3741009" y="5216504"/>
            <a:ext cx="4133309" cy="25985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174A282-59F5-40C9-9F88-97A00A41DBDF}"/>
              </a:ext>
            </a:extLst>
          </p:cNvPr>
          <p:cNvSpPr/>
          <p:nvPr/>
        </p:nvSpPr>
        <p:spPr>
          <a:xfrm>
            <a:off x="2510977" y="5115180"/>
            <a:ext cx="1230031" cy="69650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4B5A3F13-5D83-4089-865F-C403079225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372" t="9575" r="19069" b="15179"/>
          <a:stretch/>
        </p:blipFill>
        <p:spPr>
          <a:xfrm rot="5400000">
            <a:off x="889793" y="487876"/>
            <a:ext cx="2700304" cy="3510401"/>
          </a:xfrm>
          <a:prstGeom prst="rect">
            <a:avLst/>
          </a:prstGeom>
        </p:spPr>
      </p:pic>
      <p:sp>
        <p:nvSpPr>
          <p:cNvPr id="18" name="Oval 17">
            <a:extLst>
              <a:ext uri="{FF2B5EF4-FFF2-40B4-BE49-F238E27FC236}">
                <a16:creationId xmlns:a16="http://schemas.microsoft.com/office/drawing/2014/main" id="{1799C915-BE76-41D9-88CB-387D98072EC7}"/>
              </a:ext>
            </a:extLst>
          </p:cNvPr>
          <p:cNvSpPr/>
          <p:nvPr/>
        </p:nvSpPr>
        <p:spPr>
          <a:xfrm>
            <a:off x="1171274" y="761401"/>
            <a:ext cx="2418986" cy="1260846"/>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F8F1B6CA-741E-443A-B676-06ACFBEB6BE6}"/>
              </a:ext>
            </a:extLst>
          </p:cNvPr>
          <p:cNvCxnSpPr>
            <a:cxnSpLocks/>
            <a:endCxn id="18" idx="6"/>
          </p:cNvCxnSpPr>
          <p:nvPr/>
        </p:nvCxnSpPr>
        <p:spPr>
          <a:xfrm flipH="1">
            <a:off x="3590260" y="1142999"/>
            <a:ext cx="1001234" cy="248825"/>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3C2569-4A57-46AE-A2DC-E63D5A3D6BCD}"/>
              </a:ext>
            </a:extLst>
          </p:cNvPr>
          <p:cNvSpPr/>
          <p:nvPr/>
        </p:nvSpPr>
        <p:spPr>
          <a:xfrm>
            <a:off x="10661853" y="4460739"/>
            <a:ext cx="1230031" cy="696507"/>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BC9D1B96-A094-4F63-87B0-178117C5EA8B}"/>
              </a:ext>
            </a:extLst>
          </p:cNvPr>
          <p:cNvCxnSpPr>
            <a:cxnSpLocks/>
            <a:endCxn id="21" idx="1"/>
          </p:cNvCxnSpPr>
          <p:nvPr/>
        </p:nvCxnSpPr>
        <p:spPr>
          <a:xfrm>
            <a:off x="8747052" y="3575507"/>
            <a:ext cx="2094935" cy="98723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967172F-3A1B-473F-A155-260E14A9152E}"/>
              </a:ext>
            </a:extLst>
          </p:cNvPr>
          <p:cNvCxnSpPr>
            <a:cxnSpLocks/>
          </p:cNvCxnSpPr>
          <p:nvPr/>
        </p:nvCxnSpPr>
        <p:spPr>
          <a:xfrm flipH="1">
            <a:off x="3319978" y="2034064"/>
            <a:ext cx="1351260" cy="3114322"/>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97885BD3-30B9-3874-9E6C-609AEF52FE6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F73F3323-2B97-E709-0E52-C4933A49ECA8}"/>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pic>
        <p:nvPicPr>
          <p:cNvPr id="3" name="Picture 2">
            <a:extLst>
              <a:ext uri="{FF2B5EF4-FFF2-40B4-BE49-F238E27FC236}">
                <a16:creationId xmlns:a16="http://schemas.microsoft.com/office/drawing/2014/main" id="{313B5F55-2F82-618A-1EE7-5A23BB07B646}"/>
              </a:ext>
            </a:extLst>
          </p:cNvPr>
          <p:cNvPicPr>
            <a:picLocks noChangeAspect="1"/>
          </p:cNvPicPr>
          <p:nvPr/>
        </p:nvPicPr>
        <p:blipFill>
          <a:blip r:embed="rId5"/>
          <a:stretch>
            <a:fillRect/>
          </a:stretch>
        </p:blipFill>
        <p:spPr>
          <a:xfrm>
            <a:off x="10232730" y="1793690"/>
            <a:ext cx="1809750" cy="2047875"/>
          </a:xfrm>
          <a:prstGeom prst="rect">
            <a:avLst/>
          </a:prstGeom>
        </p:spPr>
      </p:pic>
      <p:cxnSp>
        <p:nvCxnSpPr>
          <p:cNvPr id="4" name="Straight Arrow Connector 3">
            <a:extLst>
              <a:ext uri="{FF2B5EF4-FFF2-40B4-BE49-F238E27FC236}">
                <a16:creationId xmlns:a16="http://schemas.microsoft.com/office/drawing/2014/main" id="{5236F55A-AC54-752F-DEE8-C1625F1254C6}"/>
              </a:ext>
            </a:extLst>
          </p:cNvPr>
          <p:cNvCxnSpPr>
            <a:cxnSpLocks/>
          </p:cNvCxnSpPr>
          <p:nvPr/>
        </p:nvCxnSpPr>
        <p:spPr>
          <a:xfrm flipV="1">
            <a:off x="8543261" y="3048730"/>
            <a:ext cx="1586021" cy="8129"/>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3DA83D3-D2CE-3503-C065-6CDE0246D10C}"/>
              </a:ext>
            </a:extLst>
          </p:cNvPr>
          <p:cNvCxnSpPr>
            <a:cxnSpLocks/>
          </p:cNvCxnSpPr>
          <p:nvPr/>
        </p:nvCxnSpPr>
        <p:spPr>
          <a:xfrm>
            <a:off x="11024190" y="3854300"/>
            <a:ext cx="17719" cy="603243"/>
          </a:xfrm>
          <a:prstGeom prst="straightConnector1">
            <a:avLst/>
          </a:prstGeom>
          <a:ln w="254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402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latin typeface="Segoe UI"/>
                <a:cs typeface="Segoe UI"/>
              </a:rPr>
              <a:t>Example of labelling - (using alpha/Numeric labels) </a:t>
            </a:r>
            <a:endParaRPr lang="en-GB"/>
          </a:p>
        </p:txBody>
      </p:sp>
      <p:sp>
        <p:nvSpPr>
          <p:cNvPr id="6" name="Date Placeholder 1">
            <a:extLst>
              <a:ext uri="{FF2B5EF4-FFF2-40B4-BE49-F238E27FC236}">
                <a16:creationId xmlns:a16="http://schemas.microsoft.com/office/drawing/2014/main" id="{97885BD3-30B9-3874-9E6C-609AEF52FE6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2" name="Footer Placeholder 2">
            <a:extLst>
              <a:ext uri="{FF2B5EF4-FFF2-40B4-BE49-F238E27FC236}">
                <a16:creationId xmlns:a16="http://schemas.microsoft.com/office/drawing/2014/main" id="{F73F3323-2B97-E709-0E52-C4933A49ECA8}"/>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pic>
        <p:nvPicPr>
          <p:cNvPr id="15" name="Picture 14" descr="A close-up of a label&#10;&#10;Description automatically generated">
            <a:extLst>
              <a:ext uri="{FF2B5EF4-FFF2-40B4-BE49-F238E27FC236}">
                <a16:creationId xmlns:a16="http://schemas.microsoft.com/office/drawing/2014/main" id="{EA5CEF5C-A1A8-D4A9-CBF9-6C4946102564}"/>
              </a:ext>
            </a:extLst>
          </p:cNvPr>
          <p:cNvPicPr>
            <a:picLocks noChangeAspect="1"/>
          </p:cNvPicPr>
          <p:nvPr/>
        </p:nvPicPr>
        <p:blipFill>
          <a:blip r:embed="rId2"/>
          <a:stretch>
            <a:fillRect/>
          </a:stretch>
        </p:blipFill>
        <p:spPr>
          <a:xfrm>
            <a:off x="613143" y="854269"/>
            <a:ext cx="9530316" cy="5530460"/>
          </a:xfrm>
          <a:prstGeom prst="rect">
            <a:avLst/>
          </a:prstGeom>
        </p:spPr>
      </p:pic>
      <p:sp>
        <p:nvSpPr>
          <p:cNvPr id="8" name="Rectangle 7">
            <a:extLst>
              <a:ext uri="{FF2B5EF4-FFF2-40B4-BE49-F238E27FC236}">
                <a16:creationId xmlns:a16="http://schemas.microsoft.com/office/drawing/2014/main" id="{A85F94CB-30CF-BF57-AC61-C9105F7B3423}"/>
              </a:ext>
            </a:extLst>
          </p:cNvPr>
          <p:cNvSpPr/>
          <p:nvPr/>
        </p:nvSpPr>
        <p:spPr>
          <a:xfrm>
            <a:off x="600075" y="6229350"/>
            <a:ext cx="2362200" cy="476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6179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F8D1F1-D983-D3B6-203C-651CDB655F0F}"/>
              </a:ext>
            </a:extLst>
          </p:cNvPr>
          <p:cNvSpPr txBox="1"/>
          <p:nvPr/>
        </p:nvSpPr>
        <p:spPr>
          <a:xfrm>
            <a:off x="5199207" y="4984522"/>
            <a:ext cx="1460211" cy="369332"/>
          </a:xfrm>
          <a:prstGeom prst="rect">
            <a:avLst/>
          </a:prstGeom>
          <a:noFill/>
        </p:spPr>
        <p:txBody>
          <a:bodyPr wrap="square">
            <a:spAutoFit/>
          </a:bodyPr>
          <a:lstStyle/>
          <a:p>
            <a:r>
              <a:rPr lang="en-GB"/>
              <a:t>Thank you </a:t>
            </a:r>
          </a:p>
        </p:txBody>
      </p:sp>
      <p:sp>
        <p:nvSpPr>
          <p:cNvPr id="2" name="Date Placeholder 1">
            <a:extLst>
              <a:ext uri="{FF2B5EF4-FFF2-40B4-BE49-F238E27FC236}">
                <a16:creationId xmlns:a16="http://schemas.microsoft.com/office/drawing/2014/main" id="{807D5481-7FCD-BF32-DA6A-6644284447B3}"/>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3" name="Footer Placeholder 2">
            <a:extLst>
              <a:ext uri="{FF2B5EF4-FFF2-40B4-BE49-F238E27FC236}">
                <a16:creationId xmlns:a16="http://schemas.microsoft.com/office/drawing/2014/main" id="{799BB434-4845-A9B6-0D5D-F5B42818D8C3}"/>
              </a:ext>
            </a:extLst>
          </p:cNvPr>
          <p:cNvSpPr txBox="1">
            <a:spLocks/>
          </p:cNvSpPr>
          <p:nvPr/>
        </p:nvSpPr>
        <p:spPr>
          <a:xfrm>
            <a:off x="6779491" y="6419850"/>
            <a:ext cx="3120205"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Programming Guide</a:t>
            </a:r>
            <a:endParaRPr lang="fr-FR"/>
          </a:p>
        </p:txBody>
      </p:sp>
    </p:spTree>
    <p:extLst>
      <p:ext uri="{BB962C8B-B14F-4D97-AF65-F5344CB8AC3E}">
        <p14:creationId xmlns:p14="http://schemas.microsoft.com/office/powerpoint/2010/main" val="3377254437"/>
      </p:ext>
    </p:extLst>
  </p:cSld>
  <p:clrMapOvr>
    <a:masterClrMapping/>
  </p:clrMapOvr>
  <mc:AlternateContent xmlns:mc="http://schemas.openxmlformats.org/markup-compatibility/2006" xmlns:p14="http://schemas.microsoft.com/office/powerpoint/2010/main">
    <mc:Choice Requires="p14">
      <p:transition spd="slow" p14:dur="2000" advTm="5790"/>
    </mc:Choice>
    <mc:Fallback xmlns="">
      <p:transition spd="slow" advTm="57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C97342-0B43-4892-8079-AEBAE75C642D}"/>
              </a:ext>
            </a:extLst>
          </p:cNvPr>
          <p:cNvSpPr>
            <a:spLocks noGrp="1"/>
          </p:cNvSpPr>
          <p:nvPr>
            <p:ph type="title"/>
          </p:nvPr>
        </p:nvSpPr>
        <p:spPr/>
        <p:txBody>
          <a:bodyPr/>
          <a:lstStyle/>
          <a:p>
            <a:r>
              <a:rPr lang="en-GB"/>
              <a:t>Required hardware and software </a:t>
            </a:r>
          </a:p>
        </p:txBody>
      </p:sp>
      <p:sp>
        <p:nvSpPr>
          <p:cNvPr id="6" name="Text Placeholder 5">
            <a:extLst>
              <a:ext uri="{FF2B5EF4-FFF2-40B4-BE49-F238E27FC236}">
                <a16:creationId xmlns:a16="http://schemas.microsoft.com/office/drawing/2014/main" id="{40B4C32C-BB4E-4754-AD62-F66F2801A71C}"/>
              </a:ext>
            </a:extLst>
          </p:cNvPr>
          <p:cNvSpPr>
            <a:spLocks noGrp="1"/>
          </p:cNvSpPr>
          <p:nvPr>
            <p:ph type="body" sz="quarter" idx="21"/>
          </p:nvPr>
        </p:nvSpPr>
        <p:spPr>
          <a:xfrm>
            <a:off x="539253" y="1467096"/>
            <a:ext cx="4478482" cy="4134757"/>
          </a:xfrm>
        </p:spPr>
        <p:txBody>
          <a:bodyPr vert="horz" lIns="91440" tIns="45720" rIns="91440" bIns="45720" rtlCol="0" anchor="t">
            <a:normAutofit fontScale="92500" lnSpcReduction="10000"/>
          </a:bodyPr>
          <a:lstStyle/>
          <a:p>
            <a:pPr marL="285750" indent="-285750">
              <a:lnSpc>
                <a:spcPct val="120000"/>
              </a:lnSpc>
              <a:buFont typeface="Arial" panose="020B0604020202020204" pitchFamily="34" charset="0"/>
              <a:buChar char="•"/>
            </a:pPr>
            <a:r>
              <a:rPr lang="en-GB" dirty="0">
                <a:latin typeface="Segoe UI"/>
                <a:cs typeface="Segoe UI"/>
              </a:rPr>
              <a:t>ESD Work Station</a:t>
            </a:r>
          </a:p>
          <a:p>
            <a:pPr marL="285750" indent="-285750">
              <a:lnSpc>
                <a:spcPct val="120000"/>
              </a:lnSpc>
              <a:buFont typeface="Arial" panose="020B0604020202020204" pitchFamily="34" charset="0"/>
              <a:buChar char="•"/>
            </a:pPr>
            <a:r>
              <a:rPr lang="en-GB" dirty="0">
                <a:latin typeface="Segoe UI"/>
                <a:cs typeface="Segoe UI"/>
              </a:rPr>
              <a:t>Torque Driver (Number 4 Hex bit, 30cNm)</a:t>
            </a:r>
          </a:p>
          <a:p>
            <a:pPr marL="285750" indent="-285750">
              <a:lnSpc>
                <a:spcPct val="120000"/>
              </a:lnSpc>
              <a:buFont typeface="Arial" panose="020B0604020202020204" pitchFamily="34" charset="0"/>
              <a:buChar char="•"/>
            </a:pPr>
            <a:r>
              <a:rPr lang="en-GB" dirty="0">
                <a:latin typeface="Segoe UI"/>
                <a:cs typeface="Segoe UI"/>
              </a:rPr>
              <a:t>Leak Testing Station (Hot Water Method)</a:t>
            </a:r>
          </a:p>
          <a:p>
            <a:pPr marL="285750" indent="-285750">
              <a:lnSpc>
                <a:spcPct val="120000"/>
              </a:lnSpc>
              <a:buFont typeface="Arial" panose="020B0604020202020204" pitchFamily="34" charset="0"/>
              <a:buChar char="•"/>
            </a:pPr>
            <a:r>
              <a:rPr lang="en-GB" dirty="0">
                <a:latin typeface="Segoe UI"/>
                <a:cs typeface="Segoe UI"/>
              </a:rPr>
              <a:t>Computer (Windows 7, 8, 10, 11)</a:t>
            </a:r>
          </a:p>
          <a:p>
            <a:pPr marL="285750" indent="-285750">
              <a:lnSpc>
                <a:spcPct val="120000"/>
              </a:lnSpc>
              <a:buFont typeface="Arial" panose="020B0604020202020204" pitchFamily="34" charset="0"/>
              <a:buChar char="•"/>
            </a:pPr>
            <a:r>
              <a:rPr lang="en-GB" dirty="0">
                <a:latin typeface="Segoe UI"/>
                <a:cs typeface="Segoe UI"/>
              </a:rPr>
              <a:t>Free USB port on selected computer</a:t>
            </a:r>
          </a:p>
          <a:p>
            <a:pPr marL="285750" indent="-285750">
              <a:lnSpc>
                <a:spcPct val="120000"/>
              </a:lnSpc>
              <a:buFont typeface="Arial" panose="020B0604020202020204" pitchFamily="34" charset="0"/>
              <a:buChar char="•"/>
            </a:pPr>
            <a:r>
              <a:rPr lang="en-GB" dirty="0">
                <a:latin typeface="Segoe UI"/>
                <a:cs typeface="Segoe UI"/>
              </a:rPr>
              <a:t>USB </a:t>
            </a:r>
            <a:r>
              <a:rPr lang="en-GB" dirty="0" err="1">
                <a:latin typeface="Segoe UI"/>
                <a:cs typeface="Segoe UI"/>
              </a:rPr>
              <a:t>Ir</a:t>
            </a:r>
            <a:r>
              <a:rPr lang="en-GB" dirty="0">
                <a:latin typeface="Segoe UI"/>
                <a:cs typeface="Segoe UI"/>
              </a:rPr>
              <a:t>/IrDA programming Pen</a:t>
            </a:r>
          </a:p>
          <a:p>
            <a:pPr marL="285750" indent="-285750">
              <a:lnSpc>
                <a:spcPct val="120000"/>
              </a:lnSpc>
              <a:buFont typeface="Arial" panose="020B0604020202020204" pitchFamily="34" charset="0"/>
              <a:buChar char="•"/>
            </a:pPr>
            <a:r>
              <a:rPr lang="en-GB" dirty="0">
                <a:latin typeface="Segoe UI"/>
                <a:cs typeface="Segoe UI"/>
              </a:rPr>
              <a:t>Pen Holder (1002665)</a:t>
            </a:r>
          </a:p>
          <a:p>
            <a:pPr marL="285750" indent="-285750">
              <a:lnSpc>
                <a:spcPct val="120000"/>
              </a:lnSpc>
              <a:buFont typeface="Arial" panose="020B0604020202020204" pitchFamily="34" charset="0"/>
              <a:buChar char="•"/>
            </a:pPr>
            <a:r>
              <a:rPr lang="en-GB" dirty="0">
                <a:latin typeface="Segoe UI"/>
                <a:cs typeface="Segoe UI"/>
              </a:rPr>
              <a:t>FPROG 3 Software downloaded from McMurdo Partner Portal</a:t>
            </a:r>
          </a:p>
          <a:p>
            <a:pPr marL="285750" indent="-285750">
              <a:lnSpc>
                <a:spcPct val="120000"/>
              </a:lnSpc>
              <a:buFont typeface="Arial" panose="020B0604020202020204" pitchFamily="34" charset="0"/>
              <a:buChar char="•"/>
            </a:pPr>
            <a:r>
              <a:rPr lang="en-GB" dirty="0">
                <a:latin typeface="Segoe UI"/>
                <a:cs typeface="Segoe UI"/>
              </a:rPr>
              <a:t>Label and document Printer</a:t>
            </a:r>
          </a:p>
          <a:p>
            <a:pPr marL="285750" indent="-285750">
              <a:buFont typeface="Arial" panose="020B0604020202020204" pitchFamily="34" charset="0"/>
              <a:buChar char="•"/>
            </a:pPr>
            <a:endParaRPr lang="en-GB"/>
          </a:p>
        </p:txBody>
      </p:sp>
      <p:pic>
        <p:nvPicPr>
          <p:cNvPr id="8" name="Picture 7">
            <a:extLst>
              <a:ext uri="{FF2B5EF4-FFF2-40B4-BE49-F238E27FC236}">
                <a16:creationId xmlns:a16="http://schemas.microsoft.com/office/drawing/2014/main" id="{412207AF-226B-43B9-9295-4A1CF8E883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76" t="6035" r="30572" b="10890"/>
          <a:stretch/>
        </p:blipFill>
        <p:spPr>
          <a:xfrm rot="10800000">
            <a:off x="5183761" y="1467097"/>
            <a:ext cx="2574784" cy="2676612"/>
          </a:xfrm>
          <a:prstGeom prst="rect">
            <a:avLst/>
          </a:prstGeom>
        </p:spPr>
      </p:pic>
      <p:sp>
        <p:nvSpPr>
          <p:cNvPr id="7" name="Date Placeholder 1">
            <a:extLst>
              <a:ext uri="{FF2B5EF4-FFF2-40B4-BE49-F238E27FC236}">
                <a16:creationId xmlns:a16="http://schemas.microsoft.com/office/drawing/2014/main" id="{6012043A-CD86-7D9C-AEFD-E5FDACED25C6}"/>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11" name="TextBox 10">
            <a:extLst>
              <a:ext uri="{FF2B5EF4-FFF2-40B4-BE49-F238E27FC236}">
                <a16:creationId xmlns:a16="http://schemas.microsoft.com/office/drawing/2014/main" id="{5ECA320B-E629-E3FC-77DD-B8793FB1822E}"/>
              </a:ext>
            </a:extLst>
          </p:cNvPr>
          <p:cNvSpPr txBox="1"/>
          <p:nvPr/>
        </p:nvSpPr>
        <p:spPr>
          <a:xfrm>
            <a:off x="5319039" y="4421605"/>
            <a:ext cx="6096000" cy="646331"/>
          </a:xfrm>
          <a:prstGeom prst="rect">
            <a:avLst/>
          </a:prstGeom>
          <a:noFill/>
        </p:spPr>
        <p:txBody>
          <a:bodyPr wrap="square">
            <a:spAutoFit/>
          </a:bodyPr>
          <a:lstStyle/>
          <a:p>
            <a:r>
              <a:rPr lang="en-GB"/>
              <a:t>Article no: 1001420 USB programming pen kit incl. </a:t>
            </a:r>
          </a:p>
          <a:p>
            <a:endParaRPr lang="en-GB"/>
          </a:p>
        </p:txBody>
      </p:sp>
      <p:pic>
        <p:nvPicPr>
          <p:cNvPr id="14" name="Picture 13">
            <a:extLst>
              <a:ext uri="{FF2B5EF4-FFF2-40B4-BE49-F238E27FC236}">
                <a16:creationId xmlns:a16="http://schemas.microsoft.com/office/drawing/2014/main" id="{A3D8E35D-8566-20F1-A246-A2BE8F153362}"/>
              </a:ext>
            </a:extLst>
          </p:cNvPr>
          <p:cNvPicPr>
            <a:picLocks noChangeAspect="1"/>
          </p:cNvPicPr>
          <p:nvPr/>
        </p:nvPicPr>
        <p:blipFill>
          <a:blip r:embed="rId3"/>
          <a:stretch>
            <a:fillRect/>
          </a:stretch>
        </p:blipFill>
        <p:spPr>
          <a:xfrm>
            <a:off x="8090596" y="1467096"/>
            <a:ext cx="3075446" cy="2676613"/>
          </a:xfrm>
          <a:prstGeom prst="rect">
            <a:avLst/>
          </a:prstGeom>
        </p:spPr>
      </p:pic>
      <p:sp>
        <p:nvSpPr>
          <p:cNvPr id="2" name="Footer Placeholder 2">
            <a:extLst>
              <a:ext uri="{FF2B5EF4-FFF2-40B4-BE49-F238E27FC236}">
                <a16:creationId xmlns:a16="http://schemas.microsoft.com/office/drawing/2014/main" id="{0703D556-15CC-889A-8297-6DE3236C6466}"/>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324508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443-F7FC-4C3B-9FBC-748C0CBEC206}"/>
              </a:ext>
            </a:extLst>
          </p:cNvPr>
          <p:cNvSpPr>
            <a:spLocks noGrp="1"/>
          </p:cNvSpPr>
          <p:nvPr>
            <p:ph type="title"/>
          </p:nvPr>
        </p:nvSpPr>
        <p:spPr>
          <a:xfrm>
            <a:off x="1886856" y="2847302"/>
            <a:ext cx="8418287" cy="1163395"/>
          </a:xfrm>
        </p:spPr>
        <p:txBody>
          <a:bodyPr/>
          <a:lstStyle/>
          <a:p>
            <a:r>
              <a:rPr lang="en-GB" sz="4400"/>
              <a:t>Replacing Batteries</a:t>
            </a:r>
            <a:br>
              <a:rPr lang="en-GB"/>
            </a:br>
            <a:endParaRPr lang="en-GB"/>
          </a:p>
        </p:txBody>
      </p:sp>
      <p:sp>
        <p:nvSpPr>
          <p:cNvPr id="8" name="Date Placeholder 1">
            <a:extLst>
              <a:ext uri="{FF2B5EF4-FFF2-40B4-BE49-F238E27FC236}">
                <a16:creationId xmlns:a16="http://schemas.microsoft.com/office/drawing/2014/main" id="{BCAE286F-3915-0854-FD29-58A2FC464AD4}"/>
              </a:ext>
            </a:extLst>
          </p:cNvPr>
          <p:cNvSpPr txBox="1">
            <a:spLocks/>
          </p:cNvSpPr>
          <p:nvPr/>
        </p:nvSpPr>
        <p:spPr>
          <a:xfrm>
            <a:off x="9724770" y="6419850"/>
            <a:ext cx="937083" cy="193386"/>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Footer Placeholder 2">
            <a:extLst>
              <a:ext uri="{FF2B5EF4-FFF2-40B4-BE49-F238E27FC236}">
                <a16:creationId xmlns:a16="http://schemas.microsoft.com/office/drawing/2014/main" id="{09D2D0BF-EFC1-50AB-011E-D339A7067CA2}"/>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Tree>
    <p:extLst>
      <p:ext uri="{BB962C8B-B14F-4D97-AF65-F5344CB8AC3E}">
        <p14:creationId xmlns:p14="http://schemas.microsoft.com/office/powerpoint/2010/main" val="3874400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Preparation to Replace Batteries in EPRIB</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769100" y="1180069"/>
            <a:ext cx="5192656" cy="3762344"/>
          </a:xfrm>
          <a:prstGeom prst="rect">
            <a:avLst/>
          </a:prstGeom>
        </p:spPr>
        <p:txBody>
          <a:bodyPr vert="horz" lIns="91440" tIns="45720" rIns="91440" bIns="45720" rtlCol="0" anchor="t">
            <a:normAutofit fontScale="925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latin typeface="Segoe UI"/>
                <a:cs typeface="Segoe UI"/>
              </a:rPr>
              <a:t>Step One</a:t>
            </a:r>
          </a:p>
          <a:p>
            <a:pPr marL="342900" indent="-342900">
              <a:lnSpc>
                <a:spcPct val="110000"/>
              </a:lnSpc>
              <a:buFont typeface="+mj-lt"/>
              <a:buAutoNum type="alphaLcParenR"/>
            </a:pPr>
            <a:r>
              <a:rPr lang="en-GB" dirty="0">
                <a:latin typeface="Segoe UI"/>
                <a:cs typeface="Segoe UI"/>
              </a:rPr>
              <a:t>Carefully Unpack the EPRIB from its Packaging</a:t>
            </a:r>
          </a:p>
          <a:p>
            <a:pPr marL="342900" indent="-342900">
              <a:lnSpc>
                <a:spcPct val="110000"/>
              </a:lnSpc>
              <a:buFont typeface="+mj-lt"/>
              <a:buAutoNum type="alphaLcParenR"/>
            </a:pPr>
            <a:r>
              <a:rPr lang="en-GB" dirty="0">
                <a:latin typeface="Segoe UI"/>
                <a:cs typeface="Segoe UI"/>
              </a:rPr>
              <a:t>Ensure ESD Work Station is used</a:t>
            </a:r>
          </a:p>
          <a:p>
            <a:pPr marL="342900" indent="-342900">
              <a:lnSpc>
                <a:spcPct val="110000"/>
              </a:lnSpc>
              <a:buFont typeface="+mj-lt"/>
              <a:buAutoNum type="alphaLcParenR"/>
            </a:pPr>
            <a:r>
              <a:rPr lang="en-GB" dirty="0">
                <a:latin typeface="Segoe UI"/>
                <a:cs typeface="Segoe UI"/>
              </a:rPr>
              <a:t>Ensure Technician is properly grounded via ESD strap while work is undertaken.</a:t>
            </a:r>
          </a:p>
          <a:p>
            <a:pPr marL="342900" indent="-342900">
              <a:lnSpc>
                <a:spcPct val="110000"/>
              </a:lnSpc>
              <a:buFont typeface="+mj-lt"/>
              <a:buAutoNum type="alphaLcParenR"/>
            </a:pPr>
            <a:r>
              <a:rPr lang="en-GB" dirty="0">
                <a:latin typeface="Segoe UI"/>
                <a:cs typeface="Segoe UI"/>
              </a:rPr>
              <a:t>Ensure Torque Driver (</a:t>
            </a:r>
            <a:r>
              <a:rPr lang="en-GB" b="1" u="sng" dirty="0">
                <a:latin typeface="Segoe UI"/>
                <a:cs typeface="Segoe UI"/>
              </a:rPr>
              <a:t>Number 4 Hex bit, 30cNm</a:t>
            </a:r>
            <a:r>
              <a:rPr lang="en-GB" dirty="0">
                <a:latin typeface="Segoe UI"/>
                <a:cs typeface="Segoe UI"/>
              </a:rPr>
              <a:t>) is used.</a:t>
            </a:r>
          </a:p>
          <a:p>
            <a:pPr marL="342900" indent="-342900">
              <a:lnSpc>
                <a:spcPct val="110000"/>
              </a:lnSpc>
              <a:buFont typeface="+mj-lt"/>
              <a:buAutoNum type="alphaLcParenR"/>
            </a:pPr>
            <a:r>
              <a:rPr lang="en-GB" dirty="0">
                <a:latin typeface="Segoe UI"/>
                <a:cs typeface="Segoe UI"/>
              </a:rPr>
              <a:t>Ensure correct Battery Replacement Pack is used</a:t>
            </a:r>
          </a:p>
          <a:p>
            <a:pPr marL="342900" indent="-342900">
              <a:lnSpc>
                <a:spcPct val="110000"/>
              </a:lnSpc>
              <a:buAutoNum type="alphaLcParenR"/>
            </a:pPr>
            <a:r>
              <a:rPr lang="en-GB" dirty="0">
                <a:latin typeface="Segoe UI"/>
                <a:cs typeface="Segoe UI"/>
              </a:rPr>
              <a:t>Ideally a Series 8 </a:t>
            </a:r>
            <a:r>
              <a:rPr lang="en-GB" b="1" u="sng" dirty="0">
                <a:latin typeface="Segoe UI"/>
                <a:cs typeface="Segoe UI"/>
              </a:rPr>
              <a:t>"Battery Replacement Tool"</a:t>
            </a:r>
            <a:r>
              <a:rPr lang="en-GB" dirty="0">
                <a:latin typeface="Segoe UI"/>
                <a:cs typeface="Segoe UI"/>
              </a:rPr>
              <a:t> should be used. (Sold </a:t>
            </a:r>
            <a:r>
              <a:rPr lang="en-GB" dirty="0" err="1">
                <a:latin typeface="Segoe UI"/>
                <a:cs typeface="Segoe UI"/>
              </a:rPr>
              <a:t>Seperately</a:t>
            </a:r>
            <a:r>
              <a:rPr lang="en-GB" dirty="0">
                <a:latin typeface="Segoe UI"/>
                <a:cs typeface="Segoe UI"/>
              </a:rPr>
              <a:t>)</a:t>
            </a:r>
            <a:endParaRPr lang="en-GB" dirty="0"/>
          </a:p>
          <a:p>
            <a:pPr marL="285750" indent="-285750">
              <a:buFont typeface="Arial" panose="020B0604020202020204" pitchFamily="34" charset="0"/>
              <a:buChar char="•"/>
            </a:pPr>
            <a:endParaRPr lang="en-GB"/>
          </a:p>
        </p:txBody>
      </p:sp>
      <p:grpSp>
        <p:nvGrpSpPr>
          <p:cNvPr id="19" name="Group 18">
            <a:extLst>
              <a:ext uri="{FF2B5EF4-FFF2-40B4-BE49-F238E27FC236}">
                <a16:creationId xmlns:a16="http://schemas.microsoft.com/office/drawing/2014/main" id="{6C16D414-156C-CB89-F34D-D32C90A3F250}"/>
              </a:ext>
            </a:extLst>
          </p:cNvPr>
          <p:cNvGrpSpPr/>
          <p:nvPr/>
        </p:nvGrpSpPr>
        <p:grpSpPr>
          <a:xfrm>
            <a:off x="3658688" y="1093472"/>
            <a:ext cx="1872722" cy="1258165"/>
            <a:chOff x="3658688" y="1093472"/>
            <a:chExt cx="1872722" cy="1258165"/>
          </a:xfrm>
        </p:grpSpPr>
        <p:pic>
          <p:nvPicPr>
            <p:cNvPr id="9" name="Picture 8" descr="A hand with a yellow and green wristband&#10;&#10;Description automatically generated">
              <a:extLst>
                <a:ext uri="{FF2B5EF4-FFF2-40B4-BE49-F238E27FC236}">
                  <a16:creationId xmlns:a16="http://schemas.microsoft.com/office/drawing/2014/main" id="{A2DB938C-CEF1-BCD6-B81F-189ADEE8B6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688" y="1093472"/>
              <a:ext cx="1838210" cy="1258165"/>
            </a:xfrm>
            <a:prstGeom prst="rect">
              <a:avLst/>
            </a:prstGeom>
          </p:spPr>
        </p:pic>
        <p:sp>
          <p:nvSpPr>
            <p:cNvPr id="10" name="Date Placeholder 1">
              <a:extLst>
                <a:ext uri="{FF2B5EF4-FFF2-40B4-BE49-F238E27FC236}">
                  <a16:creationId xmlns:a16="http://schemas.microsoft.com/office/drawing/2014/main" id="{91C3DC37-0E65-5514-3768-BA4D5A224C4C}"/>
                </a:ext>
              </a:extLst>
            </p:cNvPr>
            <p:cNvSpPr txBox="1">
              <a:spLocks/>
            </p:cNvSpPr>
            <p:nvPr/>
          </p:nvSpPr>
          <p:spPr>
            <a:xfrm>
              <a:off x="4960909" y="1977733"/>
              <a:ext cx="570501"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grpSp>
      <p:sp>
        <p:nvSpPr>
          <p:cNvPr id="8" name="Footer Placeholder 2">
            <a:extLst>
              <a:ext uri="{FF2B5EF4-FFF2-40B4-BE49-F238E27FC236}">
                <a16:creationId xmlns:a16="http://schemas.microsoft.com/office/drawing/2014/main" id="{53DA80AB-24AA-B925-BF4C-048AF6A7D228}"/>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grpSp>
        <p:nvGrpSpPr>
          <p:cNvPr id="20" name="Group 19">
            <a:extLst>
              <a:ext uri="{FF2B5EF4-FFF2-40B4-BE49-F238E27FC236}">
                <a16:creationId xmlns:a16="http://schemas.microsoft.com/office/drawing/2014/main" id="{1EE7458B-C770-E3BD-3C26-DAC4589DE6F1}"/>
              </a:ext>
            </a:extLst>
          </p:cNvPr>
          <p:cNvGrpSpPr/>
          <p:nvPr/>
        </p:nvGrpSpPr>
        <p:grpSpPr>
          <a:xfrm>
            <a:off x="3658688" y="2606730"/>
            <a:ext cx="2722562" cy="3658988"/>
            <a:chOff x="3658688" y="2606730"/>
            <a:chExt cx="2722562" cy="3658988"/>
          </a:xfrm>
        </p:grpSpPr>
        <p:pic>
          <p:nvPicPr>
            <p:cNvPr id="1030" name="Picture 6" descr="Image">
              <a:extLst>
                <a:ext uri="{FF2B5EF4-FFF2-40B4-BE49-F238E27FC236}">
                  <a16:creationId xmlns:a16="http://schemas.microsoft.com/office/drawing/2014/main" id="{661E7938-1A59-20E5-F6EF-655F51427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688" y="2606730"/>
              <a:ext cx="2669706" cy="3658988"/>
            </a:xfrm>
            <a:prstGeom prst="rect">
              <a:avLst/>
            </a:prstGeom>
            <a:noFill/>
            <a:extLst>
              <a:ext uri="{909E8E84-426E-40DD-AFC4-6F175D3DCCD1}">
                <a14:hiddenFill xmlns:a14="http://schemas.microsoft.com/office/drawing/2010/main">
                  <a:solidFill>
                    <a:srgbClr val="FFFFFF"/>
                  </a:solidFill>
                </a14:hiddenFill>
              </a:ext>
            </a:extLst>
          </p:spPr>
        </p:pic>
        <p:sp>
          <p:nvSpPr>
            <p:cNvPr id="17" name="Date Placeholder 1">
              <a:extLst>
                <a:ext uri="{FF2B5EF4-FFF2-40B4-BE49-F238E27FC236}">
                  <a16:creationId xmlns:a16="http://schemas.microsoft.com/office/drawing/2014/main" id="{9D6D6C99-C4E7-AB18-B091-88D81423825B}"/>
                </a:ext>
              </a:extLst>
            </p:cNvPr>
            <p:cNvSpPr txBox="1">
              <a:spLocks/>
            </p:cNvSpPr>
            <p:nvPr/>
          </p:nvSpPr>
          <p:spPr>
            <a:xfrm>
              <a:off x="5810749" y="5858993"/>
              <a:ext cx="570501"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(e)</a:t>
              </a:r>
            </a:p>
          </p:txBody>
        </p:sp>
      </p:grpSp>
      <p:grpSp>
        <p:nvGrpSpPr>
          <p:cNvPr id="21" name="Group 20">
            <a:extLst>
              <a:ext uri="{FF2B5EF4-FFF2-40B4-BE49-F238E27FC236}">
                <a16:creationId xmlns:a16="http://schemas.microsoft.com/office/drawing/2014/main" id="{4C0B1D59-9CF8-98BE-5962-3791F6FFFC8E}"/>
              </a:ext>
            </a:extLst>
          </p:cNvPr>
          <p:cNvGrpSpPr/>
          <p:nvPr/>
        </p:nvGrpSpPr>
        <p:grpSpPr>
          <a:xfrm>
            <a:off x="510904" y="2606730"/>
            <a:ext cx="2927327" cy="3903102"/>
            <a:chOff x="510904" y="2606730"/>
            <a:chExt cx="2927327" cy="3903102"/>
          </a:xfrm>
        </p:grpSpPr>
        <p:pic>
          <p:nvPicPr>
            <p:cNvPr id="1026" name="Picture 2" descr="Image">
              <a:extLst>
                <a:ext uri="{FF2B5EF4-FFF2-40B4-BE49-F238E27FC236}">
                  <a16:creationId xmlns:a16="http://schemas.microsoft.com/office/drawing/2014/main" id="{23D4EF9F-2AEC-1AFE-E210-A9F2D9AA8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04" y="2606730"/>
              <a:ext cx="2927327" cy="3903102"/>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1">
              <a:extLst>
                <a:ext uri="{FF2B5EF4-FFF2-40B4-BE49-F238E27FC236}">
                  <a16:creationId xmlns:a16="http://schemas.microsoft.com/office/drawing/2014/main" id="{1B55E454-FBB4-D99A-0C84-E7C000BAEA09}"/>
                </a:ext>
              </a:extLst>
            </p:cNvPr>
            <p:cNvSpPr txBox="1">
              <a:spLocks/>
            </p:cNvSpPr>
            <p:nvPr/>
          </p:nvSpPr>
          <p:spPr>
            <a:xfrm>
              <a:off x="2807494" y="6045945"/>
              <a:ext cx="570501"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sp>
          <p:nvSpPr>
            <p:cNvPr id="18" name="Date Placeholder 1">
              <a:extLst>
                <a:ext uri="{FF2B5EF4-FFF2-40B4-BE49-F238E27FC236}">
                  <a16:creationId xmlns:a16="http://schemas.microsoft.com/office/drawing/2014/main" id="{2E34E3CC-2ACC-389E-9066-1A1701D67213}"/>
                </a:ext>
              </a:extLst>
            </p:cNvPr>
            <p:cNvSpPr txBox="1">
              <a:spLocks/>
            </p:cNvSpPr>
            <p:nvPr/>
          </p:nvSpPr>
          <p:spPr>
            <a:xfrm>
              <a:off x="2272147" y="4371329"/>
              <a:ext cx="570501"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grpSp>
      <p:pic>
        <p:nvPicPr>
          <p:cNvPr id="1032" name="Picture 8" descr="Image">
            <a:extLst>
              <a:ext uri="{FF2B5EF4-FFF2-40B4-BE49-F238E27FC236}">
                <a16:creationId xmlns:a16="http://schemas.microsoft.com/office/drawing/2014/main" id="{E1C8F8DA-71BE-04B6-7ECB-9EE072B08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6317" y="1099286"/>
            <a:ext cx="1116332" cy="12647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BA95C30B-2756-BEEF-92A3-F527E6793D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132" y="1099286"/>
            <a:ext cx="1040315" cy="125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71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Obtaining Access to Battery Pack </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473536" y="1096652"/>
            <a:ext cx="5234983" cy="503398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a:t>Step Two</a:t>
            </a:r>
          </a:p>
          <a:p>
            <a:pPr marL="342900" indent="-342900">
              <a:lnSpc>
                <a:spcPct val="110000"/>
              </a:lnSpc>
              <a:buFont typeface="+mj-lt"/>
              <a:buAutoNum type="alphaLcParenR"/>
            </a:pPr>
            <a:r>
              <a:rPr lang="en-GB"/>
              <a:t>Hold the EPRIB horizontally and locate the End Cap at the base.</a:t>
            </a:r>
          </a:p>
          <a:p>
            <a:pPr marL="342900" indent="-342900">
              <a:lnSpc>
                <a:spcPct val="110000"/>
              </a:lnSpc>
              <a:buFont typeface="+mj-lt"/>
              <a:buAutoNum type="alphaLcParenR"/>
            </a:pPr>
            <a:r>
              <a:rPr lang="en-GB"/>
              <a:t>Unscrew the Plastic End Cap (counter-clockwise)</a:t>
            </a:r>
          </a:p>
          <a:p>
            <a:pPr marL="342900" indent="-342900">
              <a:lnSpc>
                <a:spcPct val="110000"/>
              </a:lnSpc>
              <a:buFont typeface="+mj-lt"/>
              <a:buAutoNum type="alphaLcParenR"/>
            </a:pPr>
            <a:r>
              <a:rPr lang="en-GB"/>
              <a:t>Remove the End Cap to expose the Lanyard.</a:t>
            </a:r>
          </a:p>
          <a:p>
            <a:pPr marL="342900" indent="-342900">
              <a:lnSpc>
                <a:spcPct val="110000"/>
              </a:lnSpc>
              <a:buFont typeface="+mj-lt"/>
              <a:buAutoNum type="alphaLcParenR"/>
            </a:pPr>
            <a:r>
              <a:rPr lang="en-GB"/>
              <a:t>Carefully Unwind Lanyard to give access to Retaining Bolt</a:t>
            </a:r>
          </a:p>
          <a:p>
            <a:pPr marL="342900" indent="-342900">
              <a:lnSpc>
                <a:spcPct val="110000"/>
              </a:lnSpc>
              <a:buFont typeface="+mj-lt"/>
              <a:buAutoNum type="alphaLcParenR"/>
            </a:pPr>
            <a:r>
              <a:rPr lang="en-GB"/>
              <a:t>Using a Number 4 Hex bit driver, Unscrew the Retaining Bolt enough to clear the EPRIB orange body, but not clear of the Gray Battery Pack</a:t>
            </a:r>
          </a:p>
          <a:p>
            <a:pPr marL="342900" indent="-342900">
              <a:lnSpc>
                <a:spcPct val="110000"/>
              </a:lnSpc>
              <a:buFont typeface="+mj-lt"/>
              <a:buAutoNum type="alphaLcParenR"/>
            </a:pPr>
            <a:r>
              <a:rPr lang="en-GB"/>
              <a:t>Note that when the Retaining Bolt has been unscrewed enough to clear the EPRIB orange body, it can be wiggled side to side. This is important as the Bolt is used to retrieve the Battery Pack</a:t>
            </a:r>
          </a:p>
        </p:txBody>
      </p:sp>
      <p:grpSp>
        <p:nvGrpSpPr>
          <p:cNvPr id="43" name="Group 42">
            <a:extLst>
              <a:ext uri="{FF2B5EF4-FFF2-40B4-BE49-F238E27FC236}">
                <a16:creationId xmlns:a16="http://schemas.microsoft.com/office/drawing/2014/main" id="{E240572E-579E-DC19-024A-98E914389CFC}"/>
              </a:ext>
            </a:extLst>
          </p:cNvPr>
          <p:cNvGrpSpPr/>
          <p:nvPr/>
        </p:nvGrpSpPr>
        <p:grpSpPr>
          <a:xfrm>
            <a:off x="349250" y="1279574"/>
            <a:ext cx="2494172" cy="1702371"/>
            <a:chOff x="349250" y="1279574"/>
            <a:chExt cx="2494172" cy="1702371"/>
          </a:xfrm>
        </p:grpSpPr>
        <p:pic>
          <p:nvPicPr>
            <p:cNvPr id="14" name="Picture 13" descr="A close-up of a hand holding an orange and grey object&#10;&#10;Description automatically generated">
              <a:extLst>
                <a:ext uri="{FF2B5EF4-FFF2-40B4-BE49-F238E27FC236}">
                  <a16:creationId xmlns:a16="http://schemas.microsoft.com/office/drawing/2014/main" id="{FAFC695B-8A67-FFB8-00DC-5D4676352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 y="1279574"/>
              <a:ext cx="2494172" cy="1702371"/>
            </a:xfrm>
            <a:prstGeom prst="rect">
              <a:avLst/>
            </a:prstGeom>
          </p:spPr>
        </p:pic>
        <p:sp>
          <p:nvSpPr>
            <p:cNvPr id="18" name="Date Placeholder 1">
              <a:extLst>
                <a:ext uri="{FF2B5EF4-FFF2-40B4-BE49-F238E27FC236}">
                  <a16:creationId xmlns:a16="http://schemas.microsoft.com/office/drawing/2014/main" id="{E5D9ED31-832A-6169-9A71-9C345D11DD35}"/>
                </a:ext>
              </a:extLst>
            </p:cNvPr>
            <p:cNvSpPr txBox="1">
              <a:spLocks/>
            </p:cNvSpPr>
            <p:nvPr/>
          </p:nvSpPr>
          <p:spPr>
            <a:xfrm>
              <a:off x="2329288" y="2608041"/>
              <a:ext cx="471859"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(a)</a:t>
              </a:r>
            </a:p>
          </p:txBody>
        </p:sp>
      </p:grpSp>
      <p:sp>
        <p:nvSpPr>
          <p:cNvPr id="8" name="Footer Placeholder 2">
            <a:extLst>
              <a:ext uri="{FF2B5EF4-FFF2-40B4-BE49-F238E27FC236}">
                <a16:creationId xmlns:a16="http://schemas.microsoft.com/office/drawing/2014/main" id="{75D71120-8630-15B5-4300-9F3236C72810}"/>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grpSp>
        <p:nvGrpSpPr>
          <p:cNvPr id="44" name="Group 43">
            <a:extLst>
              <a:ext uri="{FF2B5EF4-FFF2-40B4-BE49-F238E27FC236}">
                <a16:creationId xmlns:a16="http://schemas.microsoft.com/office/drawing/2014/main" id="{C8648BD6-2B44-56E4-1565-3F3509BDBF5D}"/>
              </a:ext>
            </a:extLst>
          </p:cNvPr>
          <p:cNvGrpSpPr/>
          <p:nvPr/>
        </p:nvGrpSpPr>
        <p:grpSpPr>
          <a:xfrm>
            <a:off x="2995448" y="1279574"/>
            <a:ext cx="3055538" cy="1702371"/>
            <a:chOff x="2995448" y="1279574"/>
            <a:chExt cx="3055538" cy="1702371"/>
          </a:xfrm>
        </p:grpSpPr>
        <p:pic>
          <p:nvPicPr>
            <p:cNvPr id="32" name="Picture 31" descr="A person holding a bottle&#10;&#10;Description automatically generated">
              <a:extLst>
                <a:ext uri="{FF2B5EF4-FFF2-40B4-BE49-F238E27FC236}">
                  <a16:creationId xmlns:a16="http://schemas.microsoft.com/office/drawing/2014/main" id="{34B4327E-34D1-92CC-2FBC-87D056AB3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448" y="1279574"/>
              <a:ext cx="3055538" cy="1702371"/>
            </a:xfrm>
            <a:prstGeom prst="rect">
              <a:avLst/>
            </a:prstGeom>
          </p:spPr>
        </p:pic>
        <p:sp>
          <p:nvSpPr>
            <p:cNvPr id="33" name="Date Placeholder 1">
              <a:extLst>
                <a:ext uri="{FF2B5EF4-FFF2-40B4-BE49-F238E27FC236}">
                  <a16:creationId xmlns:a16="http://schemas.microsoft.com/office/drawing/2014/main" id="{34B7F8E2-1899-ACFE-64D6-7AB0034EFEF4}"/>
                </a:ext>
              </a:extLst>
            </p:cNvPr>
            <p:cNvSpPr txBox="1">
              <a:spLocks/>
            </p:cNvSpPr>
            <p:nvPr/>
          </p:nvSpPr>
          <p:spPr>
            <a:xfrm>
              <a:off x="5455227" y="2583718"/>
              <a:ext cx="509155"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grpSp>
      <p:grpSp>
        <p:nvGrpSpPr>
          <p:cNvPr id="45" name="Group 44">
            <a:extLst>
              <a:ext uri="{FF2B5EF4-FFF2-40B4-BE49-F238E27FC236}">
                <a16:creationId xmlns:a16="http://schemas.microsoft.com/office/drawing/2014/main" id="{C091D7F0-49A6-CD7F-201D-B6BB463D9FBA}"/>
              </a:ext>
            </a:extLst>
          </p:cNvPr>
          <p:cNvGrpSpPr/>
          <p:nvPr/>
        </p:nvGrpSpPr>
        <p:grpSpPr>
          <a:xfrm>
            <a:off x="349250" y="3062752"/>
            <a:ext cx="2071832" cy="1671329"/>
            <a:chOff x="349250" y="3062752"/>
            <a:chExt cx="2071832" cy="1671329"/>
          </a:xfrm>
        </p:grpSpPr>
        <p:pic>
          <p:nvPicPr>
            <p:cNvPr id="35" name="Picture 34" descr="A close-up of a person's hands holding a plastic container&#10;&#10;Description automatically generated">
              <a:extLst>
                <a:ext uri="{FF2B5EF4-FFF2-40B4-BE49-F238E27FC236}">
                  <a16:creationId xmlns:a16="http://schemas.microsoft.com/office/drawing/2014/main" id="{4269DDCF-3213-79DC-5CDA-38CD0A34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0" y="3062752"/>
              <a:ext cx="2071832" cy="1671329"/>
            </a:xfrm>
            <a:prstGeom prst="rect">
              <a:avLst/>
            </a:prstGeom>
          </p:spPr>
        </p:pic>
        <p:sp>
          <p:nvSpPr>
            <p:cNvPr id="36" name="Date Placeholder 1">
              <a:extLst>
                <a:ext uri="{FF2B5EF4-FFF2-40B4-BE49-F238E27FC236}">
                  <a16:creationId xmlns:a16="http://schemas.microsoft.com/office/drawing/2014/main" id="{2D487C1F-41A7-134F-80DA-21CDB9C9D04D}"/>
                </a:ext>
              </a:extLst>
            </p:cNvPr>
            <p:cNvSpPr txBox="1">
              <a:spLocks/>
            </p:cNvSpPr>
            <p:nvPr/>
          </p:nvSpPr>
          <p:spPr>
            <a:xfrm>
              <a:off x="1949223" y="4356532"/>
              <a:ext cx="471859"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grpSp>
      <p:grpSp>
        <p:nvGrpSpPr>
          <p:cNvPr id="46" name="Group 45">
            <a:extLst>
              <a:ext uri="{FF2B5EF4-FFF2-40B4-BE49-F238E27FC236}">
                <a16:creationId xmlns:a16="http://schemas.microsoft.com/office/drawing/2014/main" id="{1A13D2E0-70A7-D969-D7F6-92FA4DAD7BDA}"/>
              </a:ext>
            </a:extLst>
          </p:cNvPr>
          <p:cNvGrpSpPr/>
          <p:nvPr/>
        </p:nvGrpSpPr>
        <p:grpSpPr>
          <a:xfrm>
            <a:off x="2559160" y="3062752"/>
            <a:ext cx="2754928" cy="1678496"/>
            <a:chOff x="2559160" y="3062752"/>
            <a:chExt cx="2754928" cy="1678496"/>
          </a:xfrm>
        </p:grpSpPr>
        <p:pic>
          <p:nvPicPr>
            <p:cNvPr id="38" name="Picture 37" descr="A close-up of a person's hands&#10;&#10;Description automatically generated">
              <a:extLst>
                <a:ext uri="{FF2B5EF4-FFF2-40B4-BE49-F238E27FC236}">
                  <a16:creationId xmlns:a16="http://schemas.microsoft.com/office/drawing/2014/main" id="{35BF7D57-216A-C47B-BE33-849BC2E38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9160" y="3062752"/>
              <a:ext cx="2754928" cy="1667684"/>
            </a:xfrm>
            <a:prstGeom prst="rect">
              <a:avLst/>
            </a:prstGeom>
          </p:spPr>
        </p:pic>
        <p:sp>
          <p:nvSpPr>
            <p:cNvPr id="39" name="Date Placeholder 1">
              <a:extLst>
                <a:ext uri="{FF2B5EF4-FFF2-40B4-BE49-F238E27FC236}">
                  <a16:creationId xmlns:a16="http://schemas.microsoft.com/office/drawing/2014/main" id="{B5648CAD-3732-2823-B0DE-A2EE952199FA}"/>
                </a:ext>
              </a:extLst>
            </p:cNvPr>
            <p:cNvSpPr txBox="1">
              <a:spLocks/>
            </p:cNvSpPr>
            <p:nvPr/>
          </p:nvSpPr>
          <p:spPr>
            <a:xfrm>
              <a:off x="4772036" y="4367344"/>
              <a:ext cx="542052"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grpSp>
      <p:grpSp>
        <p:nvGrpSpPr>
          <p:cNvPr id="51" name="Group 50">
            <a:extLst>
              <a:ext uri="{FF2B5EF4-FFF2-40B4-BE49-F238E27FC236}">
                <a16:creationId xmlns:a16="http://schemas.microsoft.com/office/drawing/2014/main" id="{FD299611-1561-9A6B-18D6-579373F91D80}"/>
              </a:ext>
            </a:extLst>
          </p:cNvPr>
          <p:cNvGrpSpPr/>
          <p:nvPr/>
        </p:nvGrpSpPr>
        <p:grpSpPr>
          <a:xfrm>
            <a:off x="349250" y="4861772"/>
            <a:ext cx="3138056" cy="1677862"/>
            <a:chOff x="349250" y="4861772"/>
            <a:chExt cx="3138056" cy="1677862"/>
          </a:xfrm>
        </p:grpSpPr>
        <p:pic>
          <p:nvPicPr>
            <p:cNvPr id="41" name="Picture 40" descr="A close-up of a screwdriver&#10;&#10;Description automatically generated">
              <a:extLst>
                <a:ext uri="{FF2B5EF4-FFF2-40B4-BE49-F238E27FC236}">
                  <a16:creationId xmlns:a16="http://schemas.microsoft.com/office/drawing/2014/main" id="{61821ED6-63CB-8140-2D9E-7F1AB0FE0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50" y="4861772"/>
              <a:ext cx="3138056" cy="1677862"/>
            </a:xfrm>
            <a:prstGeom prst="rect">
              <a:avLst/>
            </a:prstGeom>
          </p:spPr>
        </p:pic>
        <p:sp>
          <p:nvSpPr>
            <p:cNvPr id="42" name="Date Placeholder 1">
              <a:extLst>
                <a:ext uri="{FF2B5EF4-FFF2-40B4-BE49-F238E27FC236}">
                  <a16:creationId xmlns:a16="http://schemas.microsoft.com/office/drawing/2014/main" id="{76A65396-4B2E-4FAD-E39E-0B1ACBF57FB3}"/>
                </a:ext>
              </a:extLst>
            </p:cNvPr>
            <p:cNvSpPr txBox="1">
              <a:spLocks/>
            </p:cNvSpPr>
            <p:nvPr/>
          </p:nvSpPr>
          <p:spPr>
            <a:xfrm>
              <a:off x="2945254" y="6045945"/>
              <a:ext cx="542052"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(e)</a:t>
              </a:r>
            </a:p>
          </p:txBody>
        </p:sp>
      </p:grpSp>
      <p:grpSp>
        <p:nvGrpSpPr>
          <p:cNvPr id="52" name="Group 51">
            <a:extLst>
              <a:ext uri="{FF2B5EF4-FFF2-40B4-BE49-F238E27FC236}">
                <a16:creationId xmlns:a16="http://schemas.microsoft.com/office/drawing/2014/main" id="{153B33D4-5E64-2898-83E9-DF049896C221}"/>
              </a:ext>
            </a:extLst>
          </p:cNvPr>
          <p:cNvGrpSpPr/>
          <p:nvPr/>
        </p:nvGrpSpPr>
        <p:grpSpPr>
          <a:xfrm>
            <a:off x="3677130" y="4861773"/>
            <a:ext cx="2063108" cy="1677758"/>
            <a:chOff x="3677130" y="4861773"/>
            <a:chExt cx="2063108" cy="1677758"/>
          </a:xfrm>
        </p:grpSpPr>
        <p:pic>
          <p:nvPicPr>
            <p:cNvPr id="49" name="Picture 48" descr="A person opening a bottle of medicine&#10;&#10;Description automatically generated">
              <a:extLst>
                <a:ext uri="{FF2B5EF4-FFF2-40B4-BE49-F238E27FC236}">
                  <a16:creationId xmlns:a16="http://schemas.microsoft.com/office/drawing/2014/main" id="{D12193FA-562A-7400-E8F6-34B65117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7130" y="4861773"/>
              <a:ext cx="2041335" cy="1677758"/>
            </a:xfrm>
            <a:prstGeom prst="rect">
              <a:avLst/>
            </a:prstGeom>
          </p:spPr>
        </p:pic>
        <p:sp>
          <p:nvSpPr>
            <p:cNvPr id="50" name="Date Placeholder 1">
              <a:extLst>
                <a:ext uri="{FF2B5EF4-FFF2-40B4-BE49-F238E27FC236}">
                  <a16:creationId xmlns:a16="http://schemas.microsoft.com/office/drawing/2014/main" id="{F5655B32-2BFC-516D-05B7-D3BDA3238D50}"/>
                </a:ext>
              </a:extLst>
            </p:cNvPr>
            <p:cNvSpPr txBox="1">
              <a:spLocks/>
            </p:cNvSpPr>
            <p:nvPr/>
          </p:nvSpPr>
          <p:spPr>
            <a:xfrm>
              <a:off x="5198186" y="6051308"/>
              <a:ext cx="542052"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(f)</a:t>
              </a:r>
            </a:p>
          </p:txBody>
        </p:sp>
      </p:grpSp>
    </p:spTree>
    <p:extLst>
      <p:ext uri="{BB962C8B-B14F-4D97-AF65-F5344CB8AC3E}">
        <p14:creationId xmlns:p14="http://schemas.microsoft.com/office/powerpoint/2010/main" val="44430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FF986-EBEB-8255-0052-F98385E41DA2}"/>
              </a:ext>
            </a:extLst>
          </p:cNvPr>
          <p:cNvPicPr>
            <a:picLocks noChangeAspect="1"/>
          </p:cNvPicPr>
          <p:nvPr/>
        </p:nvPicPr>
        <p:blipFill>
          <a:blip r:embed="rId2"/>
          <a:stretch>
            <a:fillRect/>
          </a:stretch>
        </p:blipFill>
        <p:spPr>
          <a:xfrm rot="5400000">
            <a:off x="383657" y="1270148"/>
            <a:ext cx="1483244" cy="1119078"/>
          </a:xfrm>
          <a:prstGeom prst="rect">
            <a:avLst/>
          </a:prstGeom>
        </p:spPr>
      </p:pic>
      <p:pic>
        <p:nvPicPr>
          <p:cNvPr id="7" name="Picture 6" descr="A tool on a table&#10;&#10;Description automatically generated">
            <a:extLst>
              <a:ext uri="{FF2B5EF4-FFF2-40B4-BE49-F238E27FC236}">
                <a16:creationId xmlns:a16="http://schemas.microsoft.com/office/drawing/2014/main" id="{A17EDDCB-7840-BEDE-F543-2FF525E3F81B}"/>
              </a:ext>
            </a:extLst>
          </p:cNvPr>
          <p:cNvPicPr>
            <a:picLocks noChangeAspect="1"/>
          </p:cNvPicPr>
          <p:nvPr/>
        </p:nvPicPr>
        <p:blipFill>
          <a:blip r:embed="rId3"/>
          <a:stretch>
            <a:fillRect/>
          </a:stretch>
        </p:blipFill>
        <p:spPr>
          <a:xfrm>
            <a:off x="1819939" y="1096926"/>
            <a:ext cx="1915633" cy="1438940"/>
          </a:xfrm>
          <a:prstGeom prst="rect">
            <a:avLst/>
          </a:prstGeom>
        </p:spPr>
      </p:pic>
      <p:pic>
        <p:nvPicPr>
          <p:cNvPr id="9" name="Picture 8" descr="A tool on a table&#10;&#10;Description automatically generated">
            <a:extLst>
              <a:ext uri="{FF2B5EF4-FFF2-40B4-BE49-F238E27FC236}">
                <a16:creationId xmlns:a16="http://schemas.microsoft.com/office/drawing/2014/main" id="{C1264FB3-E535-4EC8-6FE9-69A2CEFB623B}"/>
              </a:ext>
            </a:extLst>
          </p:cNvPr>
          <p:cNvPicPr>
            <a:picLocks noChangeAspect="1"/>
          </p:cNvPicPr>
          <p:nvPr/>
        </p:nvPicPr>
        <p:blipFill>
          <a:blip r:embed="rId4"/>
          <a:stretch>
            <a:fillRect/>
          </a:stretch>
        </p:blipFill>
        <p:spPr>
          <a:xfrm>
            <a:off x="3866708" y="1096926"/>
            <a:ext cx="1915632" cy="1438940"/>
          </a:xfrm>
          <a:prstGeom prst="rect">
            <a:avLst/>
          </a:prstGeom>
        </p:spPr>
      </p:pic>
      <p:pic>
        <p:nvPicPr>
          <p:cNvPr id="10" name="Picture 9" descr="A close up of a tool&#10;&#10;Description automatically generated">
            <a:extLst>
              <a:ext uri="{FF2B5EF4-FFF2-40B4-BE49-F238E27FC236}">
                <a16:creationId xmlns:a16="http://schemas.microsoft.com/office/drawing/2014/main" id="{1FA60024-7534-8ECF-E70E-7BE35E9C772E}"/>
              </a:ext>
            </a:extLst>
          </p:cNvPr>
          <p:cNvPicPr>
            <a:picLocks noChangeAspect="1"/>
          </p:cNvPicPr>
          <p:nvPr/>
        </p:nvPicPr>
        <p:blipFill>
          <a:blip r:embed="rId5"/>
          <a:stretch>
            <a:fillRect/>
          </a:stretch>
        </p:blipFill>
        <p:spPr>
          <a:xfrm>
            <a:off x="570614" y="2682949"/>
            <a:ext cx="2119424" cy="1616149"/>
          </a:xfrm>
          <a:prstGeom prst="rect">
            <a:avLst/>
          </a:prstGeom>
        </p:spPr>
      </p:pic>
      <p:pic>
        <p:nvPicPr>
          <p:cNvPr id="11" name="Picture 10" descr="A hand holding a tool&#10;&#10;Description automatically generated">
            <a:extLst>
              <a:ext uri="{FF2B5EF4-FFF2-40B4-BE49-F238E27FC236}">
                <a16:creationId xmlns:a16="http://schemas.microsoft.com/office/drawing/2014/main" id="{8F27BE98-EAC1-6853-E027-F3E8CBDD076D}"/>
              </a:ext>
            </a:extLst>
          </p:cNvPr>
          <p:cNvPicPr>
            <a:picLocks noChangeAspect="1"/>
          </p:cNvPicPr>
          <p:nvPr/>
        </p:nvPicPr>
        <p:blipFill>
          <a:blip r:embed="rId6"/>
          <a:stretch>
            <a:fillRect/>
          </a:stretch>
        </p:blipFill>
        <p:spPr>
          <a:xfrm>
            <a:off x="2821172" y="2682949"/>
            <a:ext cx="2190308" cy="1616149"/>
          </a:xfrm>
          <a:prstGeom prst="rect">
            <a:avLst/>
          </a:prstGeom>
        </p:spPr>
      </p:pic>
      <p:pic>
        <p:nvPicPr>
          <p:cNvPr id="12" name="Picture 11" descr="A hand holding a tool&#10;&#10;Description automatically generated">
            <a:extLst>
              <a:ext uri="{FF2B5EF4-FFF2-40B4-BE49-F238E27FC236}">
                <a16:creationId xmlns:a16="http://schemas.microsoft.com/office/drawing/2014/main" id="{28EF2786-5A6D-F907-EA05-991FA51AF30E}"/>
              </a:ext>
            </a:extLst>
          </p:cNvPr>
          <p:cNvPicPr>
            <a:picLocks noChangeAspect="1"/>
          </p:cNvPicPr>
          <p:nvPr/>
        </p:nvPicPr>
        <p:blipFill>
          <a:blip r:embed="rId7"/>
          <a:stretch>
            <a:fillRect/>
          </a:stretch>
        </p:blipFill>
        <p:spPr>
          <a:xfrm>
            <a:off x="570613" y="4437320"/>
            <a:ext cx="2881425" cy="2165499"/>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latin typeface="Segoe UI"/>
                <a:cs typeface="Segoe UI"/>
              </a:rPr>
              <a:t>Removing OLD Battery Pack – </a:t>
            </a:r>
            <a:r>
              <a:rPr lang="en-GB" b="1" u="sng">
                <a:solidFill>
                  <a:srgbClr val="00B050"/>
                </a:solidFill>
                <a:latin typeface="Segoe UI"/>
                <a:cs typeface="Segoe UI"/>
              </a:rPr>
              <a:t>With Correct Tool</a:t>
            </a:r>
            <a:r>
              <a:rPr lang="en-GB" sz="1000" b="1" u="sng">
                <a:solidFill>
                  <a:srgbClr val="00B050"/>
                </a:solidFill>
                <a:latin typeface="Segoe UI"/>
                <a:cs typeface="Segoe UI"/>
              </a:rPr>
              <a:t> (Sold Separately)</a:t>
            </a:r>
            <a:endParaRPr lang="en-GB" b="1" u="sng">
              <a:solidFill>
                <a:srgbClr val="00B050"/>
              </a:solidFill>
            </a:endParaRP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3"/>
            <a:ext cx="4858242" cy="5024127"/>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latin typeface="Segoe UI"/>
                <a:cs typeface="Segoe UI"/>
              </a:rPr>
              <a:t>Step Three</a:t>
            </a:r>
          </a:p>
          <a:p>
            <a:pPr marL="342900" indent="-342900">
              <a:lnSpc>
                <a:spcPct val="120000"/>
              </a:lnSpc>
              <a:buFont typeface="+mj-lt"/>
              <a:buAutoNum type="alphaLcParenR"/>
            </a:pPr>
            <a:r>
              <a:rPr lang="en-GB">
                <a:latin typeface="Segoe UI"/>
                <a:cs typeface="Segoe UI"/>
              </a:rPr>
              <a:t>Insert EPRIB Body into holder on Removal Tool, and click to secure.</a:t>
            </a:r>
            <a:endParaRPr lang="en-GB"/>
          </a:p>
          <a:p>
            <a:pPr marL="342900" indent="-342900">
              <a:lnSpc>
                <a:spcPct val="120000"/>
              </a:lnSpc>
              <a:buFont typeface="+mj-lt"/>
              <a:buAutoNum type="alphaLcParenR"/>
            </a:pPr>
            <a:r>
              <a:rPr lang="en-GB" dirty="0">
                <a:latin typeface="Segoe UI"/>
                <a:cs typeface="Segoe UI"/>
              </a:rPr>
              <a:t>Gently connect the Restraining Bolt into the respective slot on the removal lever arm</a:t>
            </a:r>
            <a:endParaRPr lang="en-GB" dirty="0"/>
          </a:p>
          <a:p>
            <a:pPr marL="342900" indent="-342900">
              <a:lnSpc>
                <a:spcPct val="120000"/>
              </a:lnSpc>
              <a:buAutoNum type="alphaLcParenR"/>
            </a:pPr>
            <a:r>
              <a:rPr lang="en-GB">
                <a:latin typeface="Segoe UI"/>
                <a:cs typeface="Segoe UI"/>
              </a:rPr>
              <a:t>Pull back the gently but firmly on the Removal arm, until the Old Battery Pack is pulled clear of the EPRIB Body.</a:t>
            </a:r>
          </a:p>
          <a:p>
            <a:pPr marL="342900" indent="-342900">
              <a:lnSpc>
                <a:spcPct val="120000"/>
              </a:lnSpc>
              <a:buFont typeface="+mj-lt"/>
              <a:buAutoNum type="alphaLcParenR"/>
            </a:pPr>
            <a:r>
              <a:rPr lang="en-GB"/>
              <a:t>Once Battery Pack is removed, Check for damage inside the EPRIB Battery Cavity</a:t>
            </a:r>
          </a:p>
          <a:p>
            <a:pPr marL="342900" indent="-342900">
              <a:lnSpc>
                <a:spcPct val="120000"/>
              </a:lnSpc>
              <a:buFont typeface="+mj-lt"/>
              <a:buAutoNum type="alphaLcParenR"/>
            </a:pPr>
            <a:r>
              <a:rPr lang="en-GB" dirty="0">
                <a:latin typeface="Segoe UI"/>
                <a:cs typeface="Segoe UI"/>
              </a:rPr>
              <a:t>Unscrew the Restraining Bolt fully to be free of the Battery Pack. </a:t>
            </a:r>
          </a:p>
          <a:p>
            <a:pPr marL="342900" indent="-342900">
              <a:lnSpc>
                <a:spcPct val="120000"/>
              </a:lnSpc>
              <a:buAutoNum type="alphaLcParenR"/>
            </a:pPr>
            <a:r>
              <a:rPr lang="en-GB">
                <a:latin typeface="Segoe UI"/>
                <a:cs typeface="Segoe UI"/>
              </a:rPr>
              <a:t>Untie the Lanyard from the Battery Pack (Store lanyard for later use)</a:t>
            </a:r>
            <a:endParaRPr lang="en-GB"/>
          </a:p>
          <a:p>
            <a:pPr marL="342900" indent="-342900">
              <a:lnSpc>
                <a:spcPct val="120000"/>
              </a:lnSpc>
              <a:buFont typeface="+mj-lt"/>
              <a:buAutoNum type="alphaLcParenR"/>
            </a:pPr>
            <a:r>
              <a:rPr lang="en-GB"/>
              <a:t>Carefully discard Old Battery Pack in accordance with disposal laws for Lithium Metal Batteries</a:t>
            </a:r>
          </a:p>
          <a:p>
            <a:pPr marL="285750" indent="-285750">
              <a:buFont typeface="Arial" panose="020B0604020202020204" pitchFamily="34" charset="0"/>
              <a:buChar char="•"/>
            </a:pPr>
            <a:endParaRPr lang="en-GB"/>
          </a:p>
        </p:txBody>
      </p:sp>
      <p:sp>
        <p:nvSpPr>
          <p:cNvPr id="2" name="Footer Placeholder 2">
            <a:extLst>
              <a:ext uri="{FF2B5EF4-FFF2-40B4-BE49-F238E27FC236}">
                <a16:creationId xmlns:a16="http://schemas.microsoft.com/office/drawing/2014/main" id="{66419FDD-F78D-AB5D-D438-352CAAE841D0}"/>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sp>
        <p:nvSpPr>
          <p:cNvPr id="13" name="Date Placeholder 1">
            <a:extLst>
              <a:ext uri="{FF2B5EF4-FFF2-40B4-BE49-F238E27FC236}">
                <a16:creationId xmlns:a16="http://schemas.microsoft.com/office/drawing/2014/main" id="{92D56C73-C123-9386-D4C3-E54F14511687}"/>
              </a:ext>
            </a:extLst>
          </p:cNvPr>
          <p:cNvSpPr txBox="1">
            <a:spLocks/>
          </p:cNvSpPr>
          <p:nvPr/>
        </p:nvSpPr>
        <p:spPr>
          <a:xfrm>
            <a:off x="1816722" y="1095842"/>
            <a:ext cx="482947"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(a)</a:t>
            </a:r>
          </a:p>
        </p:txBody>
      </p:sp>
      <p:sp>
        <p:nvSpPr>
          <p:cNvPr id="14" name="Date Placeholder 1">
            <a:extLst>
              <a:ext uri="{FF2B5EF4-FFF2-40B4-BE49-F238E27FC236}">
                <a16:creationId xmlns:a16="http://schemas.microsoft.com/office/drawing/2014/main" id="{756034F0-DFF5-4EC5-7C8C-081DBB623AC5}"/>
              </a:ext>
            </a:extLst>
          </p:cNvPr>
          <p:cNvSpPr txBox="1">
            <a:spLocks/>
          </p:cNvSpPr>
          <p:nvPr/>
        </p:nvSpPr>
        <p:spPr>
          <a:xfrm>
            <a:off x="3863489" y="1095841"/>
            <a:ext cx="482947"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sp>
        <p:nvSpPr>
          <p:cNvPr id="15" name="Date Placeholder 1">
            <a:extLst>
              <a:ext uri="{FF2B5EF4-FFF2-40B4-BE49-F238E27FC236}">
                <a16:creationId xmlns:a16="http://schemas.microsoft.com/office/drawing/2014/main" id="{4832929E-3862-75B5-E44C-A88FAC75523C}"/>
              </a:ext>
            </a:extLst>
          </p:cNvPr>
          <p:cNvSpPr txBox="1">
            <a:spLocks/>
          </p:cNvSpPr>
          <p:nvPr/>
        </p:nvSpPr>
        <p:spPr>
          <a:xfrm>
            <a:off x="567396" y="2681865"/>
            <a:ext cx="482947"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sp>
        <p:nvSpPr>
          <p:cNvPr id="16" name="Date Placeholder 1">
            <a:extLst>
              <a:ext uri="{FF2B5EF4-FFF2-40B4-BE49-F238E27FC236}">
                <a16:creationId xmlns:a16="http://schemas.microsoft.com/office/drawing/2014/main" id="{A5F1B40A-21CF-40B2-3F2D-16D6582826E5}"/>
              </a:ext>
            </a:extLst>
          </p:cNvPr>
          <p:cNvSpPr txBox="1">
            <a:spLocks/>
          </p:cNvSpPr>
          <p:nvPr/>
        </p:nvSpPr>
        <p:spPr>
          <a:xfrm>
            <a:off x="567396" y="4436237"/>
            <a:ext cx="482947"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sp>
        <p:nvSpPr>
          <p:cNvPr id="17" name="Date Placeholder 1">
            <a:extLst>
              <a:ext uri="{FF2B5EF4-FFF2-40B4-BE49-F238E27FC236}">
                <a16:creationId xmlns:a16="http://schemas.microsoft.com/office/drawing/2014/main" id="{16F80EDC-27CC-481F-DA56-6CE6C7B4D5F7}"/>
              </a:ext>
            </a:extLst>
          </p:cNvPr>
          <p:cNvSpPr txBox="1">
            <a:spLocks/>
          </p:cNvSpPr>
          <p:nvPr/>
        </p:nvSpPr>
        <p:spPr>
          <a:xfrm>
            <a:off x="2817955" y="2681865"/>
            <a:ext cx="482947" cy="37390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cxnSp>
        <p:nvCxnSpPr>
          <p:cNvPr id="18" name="Straight Arrow Connector 17">
            <a:extLst>
              <a:ext uri="{FF2B5EF4-FFF2-40B4-BE49-F238E27FC236}">
                <a16:creationId xmlns:a16="http://schemas.microsoft.com/office/drawing/2014/main" id="{8A4AA62C-2B50-8D1B-DBAB-DD03A07C17D1}"/>
              </a:ext>
            </a:extLst>
          </p:cNvPr>
          <p:cNvCxnSpPr>
            <a:cxnSpLocks/>
          </p:cNvCxnSpPr>
          <p:nvPr/>
        </p:nvCxnSpPr>
        <p:spPr>
          <a:xfrm flipH="1">
            <a:off x="3777940" y="2879929"/>
            <a:ext cx="3031247" cy="73272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3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yellow and green container&#10;&#10;Description automatically generated">
            <a:extLst>
              <a:ext uri="{FF2B5EF4-FFF2-40B4-BE49-F238E27FC236}">
                <a16:creationId xmlns:a16="http://schemas.microsoft.com/office/drawing/2014/main" id="{81769F91-973D-5B44-F728-CCAEF8BDB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922" y="2800030"/>
            <a:ext cx="2260514" cy="1418555"/>
          </a:xfrm>
          <a:prstGeom prst="rect">
            <a:avLst/>
          </a:prstGeom>
        </p:spPr>
      </p:pic>
      <p:grpSp>
        <p:nvGrpSpPr>
          <p:cNvPr id="18" name="Group 17">
            <a:extLst>
              <a:ext uri="{FF2B5EF4-FFF2-40B4-BE49-F238E27FC236}">
                <a16:creationId xmlns:a16="http://schemas.microsoft.com/office/drawing/2014/main" id="{3CA81F4B-575A-7DFB-E9A0-B7B97F8013F1}"/>
              </a:ext>
            </a:extLst>
          </p:cNvPr>
          <p:cNvGrpSpPr/>
          <p:nvPr/>
        </p:nvGrpSpPr>
        <p:grpSpPr>
          <a:xfrm>
            <a:off x="1813702" y="1058554"/>
            <a:ext cx="2124454" cy="1641941"/>
            <a:chOff x="2097238" y="1096651"/>
            <a:chExt cx="2372595" cy="1928428"/>
          </a:xfrm>
        </p:grpSpPr>
        <p:pic>
          <p:nvPicPr>
            <p:cNvPr id="13" name="Picture 12" descr="A close-up of a hand holding an orange and grey object&#10;&#10;Description automatically generated">
              <a:extLst>
                <a:ext uri="{FF2B5EF4-FFF2-40B4-BE49-F238E27FC236}">
                  <a16:creationId xmlns:a16="http://schemas.microsoft.com/office/drawing/2014/main" id="{3C697816-8F07-8770-BBF9-88612485E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38" y="1096651"/>
              <a:ext cx="2372595" cy="1928428"/>
            </a:xfrm>
            <a:prstGeom prst="rect">
              <a:avLst/>
            </a:prstGeom>
          </p:spPr>
        </p:pic>
        <p:sp>
          <p:nvSpPr>
            <p:cNvPr id="14" name="Date Placeholder 1">
              <a:extLst>
                <a:ext uri="{FF2B5EF4-FFF2-40B4-BE49-F238E27FC236}">
                  <a16:creationId xmlns:a16="http://schemas.microsoft.com/office/drawing/2014/main" id="{47D92401-336D-7E89-5FC3-F60813217AC7}"/>
                </a:ext>
              </a:extLst>
            </p:cNvPr>
            <p:cNvSpPr txBox="1">
              <a:spLocks/>
            </p:cNvSpPr>
            <p:nvPr/>
          </p:nvSpPr>
          <p:spPr>
            <a:xfrm>
              <a:off x="2123799" y="1141396"/>
              <a:ext cx="593739"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(b)</a:t>
              </a:r>
            </a:p>
          </p:txBody>
        </p:sp>
      </p:grpSp>
      <p:pic>
        <p:nvPicPr>
          <p:cNvPr id="3" name="Picture 2" descr="A close-up of a person holding an orange container&#10;&#10;Description automatically generated">
            <a:extLst>
              <a:ext uri="{FF2B5EF4-FFF2-40B4-BE49-F238E27FC236}">
                <a16:creationId xmlns:a16="http://schemas.microsoft.com/office/drawing/2014/main" id="{94A37B21-564E-DE90-578C-D556EC380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0" y="2800030"/>
            <a:ext cx="1791277" cy="1415890"/>
          </a:xfrm>
          <a:prstGeom prst="rect">
            <a:avLst/>
          </a:prstGeom>
        </p:spPr>
      </p:pic>
      <p:pic>
        <p:nvPicPr>
          <p:cNvPr id="9" name="Picture 8" descr="A close-up of a round object&#10;&#10;Description automatically generated">
            <a:extLst>
              <a:ext uri="{FF2B5EF4-FFF2-40B4-BE49-F238E27FC236}">
                <a16:creationId xmlns:a16="http://schemas.microsoft.com/office/drawing/2014/main" id="{DBDF51CF-EAB0-9278-C40A-D9B01A674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50" y="1058554"/>
            <a:ext cx="1334077" cy="1641941"/>
          </a:xfrm>
          <a:prstGeom prst="rect">
            <a:avLst/>
          </a:prstGeom>
        </p:spPr>
      </p:pic>
      <p:sp>
        <p:nvSpPr>
          <p:cNvPr id="5" name="Title 4">
            <a:extLst>
              <a:ext uri="{FF2B5EF4-FFF2-40B4-BE49-F238E27FC236}">
                <a16:creationId xmlns:a16="http://schemas.microsoft.com/office/drawing/2014/main" id="{8245BD72-7034-4097-BF39-B9F20A32718B}"/>
              </a:ext>
            </a:extLst>
          </p:cNvPr>
          <p:cNvSpPr>
            <a:spLocks noGrp="1"/>
          </p:cNvSpPr>
          <p:nvPr>
            <p:ph type="title"/>
          </p:nvPr>
        </p:nvSpPr>
        <p:spPr/>
        <p:txBody>
          <a:bodyPr/>
          <a:lstStyle/>
          <a:p>
            <a:r>
              <a:rPr lang="en-GB"/>
              <a:t>Replace with New Battery pack</a:t>
            </a:r>
          </a:p>
        </p:txBody>
      </p:sp>
      <p:sp>
        <p:nvSpPr>
          <p:cNvPr id="6" name="Date Placeholder 1">
            <a:extLst>
              <a:ext uri="{FF2B5EF4-FFF2-40B4-BE49-F238E27FC236}">
                <a16:creationId xmlns:a16="http://schemas.microsoft.com/office/drawing/2014/main" id="{93B00105-AD95-250A-A204-172A1F31D1FE}"/>
              </a:ext>
            </a:extLst>
          </p:cNvPr>
          <p:cNvSpPr txBox="1">
            <a:spLocks/>
          </p:cNvSpPr>
          <p:nvPr/>
        </p:nvSpPr>
        <p:spPr>
          <a:xfrm>
            <a:off x="9727536" y="6419850"/>
            <a:ext cx="934318" cy="239568"/>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E1B6D-6C15-454B-A588-04E0AF71C636}" type="datetime7">
              <a:rPr lang="en-US" smtClean="0"/>
              <a:pPr/>
              <a:t>Oct-24</a:t>
            </a:fld>
            <a:endParaRPr lang="fr-FR"/>
          </a:p>
        </p:txBody>
      </p:sp>
      <p:sp>
        <p:nvSpPr>
          <p:cNvPr id="4" name="Text Placeholder 5">
            <a:extLst>
              <a:ext uri="{FF2B5EF4-FFF2-40B4-BE49-F238E27FC236}">
                <a16:creationId xmlns:a16="http://schemas.microsoft.com/office/drawing/2014/main" id="{3D6F7ADE-4C05-0D82-05F2-24D6DC027D3A}"/>
              </a:ext>
            </a:extLst>
          </p:cNvPr>
          <p:cNvSpPr txBox="1">
            <a:spLocks/>
          </p:cNvSpPr>
          <p:nvPr/>
        </p:nvSpPr>
        <p:spPr>
          <a:xfrm>
            <a:off x="6810665" y="1096652"/>
            <a:ext cx="4858242" cy="5124615"/>
          </a:xfrm>
          <a:prstGeom prst="rect">
            <a:avLst/>
          </a:prstGeom>
        </p:spPr>
        <p:txBody>
          <a:bodyPr vert="horz" lIns="91440" tIns="45720" rIns="91440" bIns="45720" rtlCol="0">
            <a:normAutofit/>
          </a:bodyPr>
          <a:lstStyle>
            <a:lvl1pPr marL="0" indent="0" algn="l" defTabSz="914400" rtl="0" eaLnBrk="1" latinLnBrk="0" hangingPunct="1">
              <a:lnSpc>
                <a:spcPct val="87000"/>
              </a:lnSpc>
              <a:spcBef>
                <a:spcPts val="1000"/>
              </a:spcBef>
              <a:buFontTx/>
              <a:buNone/>
              <a:defRPr sz="1800" kern="1200" cap="none" baseline="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87000"/>
              </a:lnSpc>
              <a:spcBef>
                <a:spcPts val="500"/>
              </a:spcBef>
              <a:buFontTx/>
              <a:buNone/>
              <a:defRPr sz="1600" kern="1200">
                <a:solidFill>
                  <a:schemeClr val="tx2"/>
                </a:solidFill>
                <a:latin typeface="Segoe UI" panose="020B0502040204020203" pitchFamily="34" charset="0"/>
                <a:ea typeface="+mn-ea"/>
                <a:cs typeface="Segoe UI" panose="020B0502040204020203" pitchFamily="34" charset="0"/>
              </a:defRPr>
            </a:lvl2pPr>
            <a:lvl3pPr marL="136525" indent="-136525" algn="l" defTabSz="914400" rtl="0" eaLnBrk="1" latinLnBrk="0" hangingPunct="1">
              <a:lnSpc>
                <a:spcPct val="87000"/>
              </a:lnSpc>
              <a:spcBef>
                <a:spcPts val="500"/>
              </a:spcBef>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3pPr>
            <a:lvl4pPr marL="266700" indent="-130175" algn="l" defTabSz="914400" rtl="0" eaLnBrk="1" latinLnBrk="0" hangingPunct="1">
              <a:lnSpc>
                <a:spcPct val="87000"/>
              </a:lnSpc>
              <a:spcBef>
                <a:spcPts val="500"/>
              </a:spcBef>
              <a:buFont typeface="Calibri" panose="020F0502020204030204" pitchFamily="34" charset="0"/>
              <a:buChar char="-"/>
              <a:defRPr sz="1200" kern="1200">
                <a:solidFill>
                  <a:schemeClr val="tx2"/>
                </a:solidFill>
                <a:latin typeface="Segoe UI" panose="020B0502040204020203" pitchFamily="34" charset="0"/>
                <a:ea typeface="+mn-ea"/>
                <a:cs typeface="Segoe UI" panose="020B0502040204020203" pitchFamily="34" charset="0"/>
              </a:defRPr>
            </a:lvl4pPr>
            <a:lvl5pPr marL="274637" indent="0" algn="l" defTabSz="914400" rtl="0" eaLnBrk="1" latinLnBrk="0" hangingPunct="1">
              <a:lnSpc>
                <a:spcPct val="87000"/>
              </a:lnSpc>
              <a:spcBef>
                <a:spcPts val="500"/>
              </a:spcBef>
              <a:buFontTx/>
              <a:buNone/>
              <a:defRPr sz="1050" i="1"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a:t>Step Four</a:t>
            </a:r>
          </a:p>
          <a:p>
            <a:pPr marL="342900" indent="-342900">
              <a:lnSpc>
                <a:spcPct val="110000"/>
              </a:lnSpc>
              <a:buFont typeface="+mj-lt"/>
              <a:buAutoNum type="alphaLcParenR"/>
            </a:pPr>
            <a:r>
              <a:rPr lang="en-GB"/>
              <a:t>Unpack the New Battery Pack.</a:t>
            </a:r>
          </a:p>
          <a:p>
            <a:pPr marL="342900" indent="-342900">
              <a:lnSpc>
                <a:spcPct val="110000"/>
              </a:lnSpc>
              <a:buFont typeface="+mj-lt"/>
              <a:buAutoNum type="alphaLcParenR"/>
            </a:pPr>
            <a:r>
              <a:rPr lang="en-GB"/>
              <a:t>Examine the inside of the EPRIB main Body and be aware of the location of the Key line recess. On The Battery Pack, Be aware of the location of the Keyline flange</a:t>
            </a:r>
          </a:p>
          <a:p>
            <a:pPr marL="342900" indent="-342900">
              <a:lnSpc>
                <a:spcPct val="110000"/>
              </a:lnSpc>
              <a:buFont typeface="+mj-lt"/>
              <a:buAutoNum type="alphaLcParenR"/>
            </a:pPr>
            <a:r>
              <a:rPr lang="en-GB"/>
              <a:t>Align Keyline on both the Battery Pack and EPRIB body, and ensure that they can join correctly</a:t>
            </a:r>
          </a:p>
          <a:p>
            <a:pPr marL="342900" indent="-342900">
              <a:lnSpc>
                <a:spcPct val="110000"/>
              </a:lnSpc>
              <a:buFont typeface="+mj-lt"/>
              <a:buAutoNum type="alphaLcParenR"/>
            </a:pPr>
            <a:r>
              <a:rPr lang="en-GB"/>
              <a:t>Push the New Battery Pack into the EPRIB body up to the seal. </a:t>
            </a:r>
            <a:r>
              <a:rPr lang="en-GB">
                <a:solidFill>
                  <a:srgbClr val="C00000"/>
                </a:solidFill>
              </a:rPr>
              <a:t>Do </a:t>
            </a:r>
            <a:r>
              <a:rPr lang="en-GB" b="1" u="sng">
                <a:solidFill>
                  <a:srgbClr val="C00000"/>
                </a:solidFill>
              </a:rPr>
              <a:t>NOT</a:t>
            </a:r>
            <a:r>
              <a:rPr lang="en-GB">
                <a:solidFill>
                  <a:srgbClr val="C00000"/>
                </a:solidFill>
              </a:rPr>
              <a:t> use the Retaining Bolt to draw the Body and Battery together. This will damage the Internal thread lug and VOID Warranty</a:t>
            </a:r>
          </a:p>
        </p:txBody>
      </p:sp>
      <p:sp>
        <p:nvSpPr>
          <p:cNvPr id="11" name="Date Placeholder 1">
            <a:extLst>
              <a:ext uri="{FF2B5EF4-FFF2-40B4-BE49-F238E27FC236}">
                <a16:creationId xmlns:a16="http://schemas.microsoft.com/office/drawing/2014/main" id="{403764A5-547A-2696-6034-50B6C5D89530}"/>
              </a:ext>
            </a:extLst>
          </p:cNvPr>
          <p:cNvSpPr txBox="1">
            <a:spLocks/>
          </p:cNvSpPr>
          <p:nvPr/>
        </p:nvSpPr>
        <p:spPr>
          <a:xfrm>
            <a:off x="1190694" y="2279304"/>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(a)</a:t>
            </a:r>
          </a:p>
        </p:txBody>
      </p:sp>
      <p:sp>
        <p:nvSpPr>
          <p:cNvPr id="7" name="Footer Placeholder 2">
            <a:extLst>
              <a:ext uri="{FF2B5EF4-FFF2-40B4-BE49-F238E27FC236}">
                <a16:creationId xmlns:a16="http://schemas.microsoft.com/office/drawing/2014/main" id="{85EA3DE1-1CF6-FEEC-EB6D-EB5ED2A315F5}"/>
              </a:ext>
            </a:extLst>
          </p:cNvPr>
          <p:cNvSpPr txBox="1">
            <a:spLocks/>
          </p:cNvSpPr>
          <p:nvPr/>
        </p:nvSpPr>
        <p:spPr>
          <a:xfrm>
            <a:off x="5964382" y="6419849"/>
            <a:ext cx="3935315" cy="31576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EPIRB Battery Replacement Guide</a:t>
            </a:r>
            <a:endParaRPr lang="fr-FR"/>
          </a:p>
        </p:txBody>
      </p:sp>
      <p:cxnSp>
        <p:nvCxnSpPr>
          <p:cNvPr id="16" name="Straight Arrow Connector 15">
            <a:extLst>
              <a:ext uri="{FF2B5EF4-FFF2-40B4-BE49-F238E27FC236}">
                <a16:creationId xmlns:a16="http://schemas.microsoft.com/office/drawing/2014/main" id="{F1AD9F54-F25D-ED9B-796D-8A726A2F37E3}"/>
              </a:ext>
            </a:extLst>
          </p:cNvPr>
          <p:cNvCxnSpPr>
            <a:cxnSpLocks/>
          </p:cNvCxnSpPr>
          <p:nvPr/>
        </p:nvCxnSpPr>
        <p:spPr>
          <a:xfrm flipH="1" flipV="1">
            <a:off x="2369127" y="2345610"/>
            <a:ext cx="4759037" cy="51659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C1760F-C736-B4BF-7D4A-7D83606829AE}"/>
              </a:ext>
            </a:extLst>
          </p:cNvPr>
          <p:cNvCxnSpPr>
            <a:cxnSpLocks/>
          </p:cNvCxnSpPr>
          <p:nvPr/>
        </p:nvCxnSpPr>
        <p:spPr>
          <a:xfrm flipH="1" flipV="1">
            <a:off x="3460173" y="1901536"/>
            <a:ext cx="3350492" cy="197428"/>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Date Placeholder 1">
            <a:extLst>
              <a:ext uri="{FF2B5EF4-FFF2-40B4-BE49-F238E27FC236}">
                <a16:creationId xmlns:a16="http://schemas.microsoft.com/office/drawing/2014/main" id="{F61EA3BA-8B3F-8442-ED0E-71E5B72FA53E}"/>
              </a:ext>
            </a:extLst>
          </p:cNvPr>
          <p:cNvSpPr txBox="1">
            <a:spLocks/>
          </p:cNvSpPr>
          <p:nvPr/>
        </p:nvSpPr>
        <p:spPr>
          <a:xfrm>
            <a:off x="1683327" y="384201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(c)</a:t>
            </a:r>
          </a:p>
        </p:txBody>
      </p:sp>
      <p:sp>
        <p:nvSpPr>
          <p:cNvPr id="25" name="Date Placeholder 1">
            <a:extLst>
              <a:ext uri="{FF2B5EF4-FFF2-40B4-BE49-F238E27FC236}">
                <a16:creationId xmlns:a16="http://schemas.microsoft.com/office/drawing/2014/main" id="{02EC8A44-EEDF-9C15-2D55-4A535877412A}"/>
              </a:ext>
            </a:extLst>
          </p:cNvPr>
          <p:cNvSpPr txBox="1">
            <a:spLocks/>
          </p:cNvSpPr>
          <p:nvPr/>
        </p:nvSpPr>
        <p:spPr>
          <a:xfrm>
            <a:off x="3992649" y="3842016"/>
            <a:ext cx="482947" cy="37390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solidFill>
                  <a:schemeClr val="bg1"/>
                </a:solidFill>
              </a:rPr>
              <a:t>(d)</a:t>
            </a:r>
          </a:p>
        </p:txBody>
      </p:sp>
    </p:spTree>
    <p:extLst>
      <p:ext uri="{BB962C8B-B14F-4D97-AF65-F5344CB8AC3E}">
        <p14:creationId xmlns:p14="http://schemas.microsoft.com/office/powerpoint/2010/main" val="2700133316"/>
      </p:ext>
    </p:extLst>
  </p:cSld>
  <p:clrMapOvr>
    <a:masterClrMapping/>
  </p:clrMapOvr>
</p:sld>
</file>

<file path=ppt/theme/theme1.xml><?xml version="1.0" encoding="utf-8"?>
<a:theme xmlns:a="http://schemas.openxmlformats.org/drawingml/2006/main" name="Thème Office">
  <a:themeElements>
    <a:clrScheme name="OROLIA2">
      <a:dk1>
        <a:sysClr val="windowText" lastClr="000000"/>
      </a:dk1>
      <a:lt1>
        <a:sysClr val="window" lastClr="FFFFFF"/>
      </a:lt1>
      <a:dk2>
        <a:srgbClr val="363648"/>
      </a:dk2>
      <a:lt2>
        <a:srgbClr val="F2F2F2"/>
      </a:lt2>
      <a:accent1>
        <a:srgbClr val="031F73"/>
      </a:accent1>
      <a:accent2>
        <a:srgbClr val="F15B21"/>
      </a:accent2>
      <a:accent3>
        <a:srgbClr val="00C2DD"/>
      </a:accent3>
      <a:accent4>
        <a:srgbClr val="FF0079"/>
      </a:accent4>
      <a:accent5>
        <a:srgbClr val="BDFA05"/>
      </a:accent5>
      <a:accent6>
        <a:srgbClr val="FA4E0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MASQUE__SIMPLE_V04.potx" id="{88C3D570-2D6E-49B6-A2AE-B9603A9DABE7}" vid="{6FFE6BBE-2F39-4A82-BF8C-AFBA5715F905}"/>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857574B950B3469DE2B48961707D12" ma:contentTypeVersion="16" ma:contentTypeDescription="Create a new document." ma:contentTypeScope="" ma:versionID="b7c6397618ab068d44064d96410c9faa">
  <xsd:schema xmlns:xsd="http://www.w3.org/2001/XMLSchema" xmlns:xs="http://www.w3.org/2001/XMLSchema" xmlns:p="http://schemas.microsoft.com/office/2006/metadata/properties" xmlns:ns2="80172ce2-8d03-4972-a61d-82c1606ce385" xmlns:ns3="bbf57959-a37b-4f82-b99a-6f5bdeb1af95" targetNamespace="http://schemas.microsoft.com/office/2006/metadata/properties" ma:root="true" ma:fieldsID="4afe1731129073c223e24bb815af3a1a" ns2:_="" ns3:_="">
    <xsd:import namespace="80172ce2-8d03-4972-a61d-82c1606ce385"/>
    <xsd:import namespace="bbf57959-a37b-4f82-b99a-6f5bdeb1af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resul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72ce2-8d03-4972-a61d-82c1606ce3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872178a-929d-4a66-85a0-27ccdc790258}" ma:internalName="TaxCatchAll" ma:showField="CatchAllData" ma:web="80172ce2-8d03-4972-a61d-82c1606ce3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f57959-a37b-4f82-b99a-6f5bdeb1af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e6b4ddf-8e3c-4b6c-aa8e-943e4847225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results" ma:index="23" nillable="true" ma:displayName="results" ma:default="OK" ma:format="Dropdown" ma:internalName="results">
      <xsd:simpleType>
        <xsd:restriction base="dms:Choice">
          <xsd:enumeration value="OK"/>
          <xsd:enumeration value="Not 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0172ce2-8d03-4972-a61d-82c1606ce385" xsi:nil="true"/>
    <lcf76f155ced4ddcb4097134ff3c332f xmlns="bbf57959-a37b-4f82-b99a-6f5bdeb1af95">
      <Terms xmlns="http://schemas.microsoft.com/office/infopath/2007/PartnerControls"/>
    </lcf76f155ced4ddcb4097134ff3c332f>
    <SharedWithUsers xmlns="80172ce2-8d03-4972-a61d-82c1606ce385">
      <UserInfo>
        <DisplayName>Paul Smulders</DisplayName>
        <AccountId>13</AccountId>
        <AccountType/>
      </UserInfo>
      <UserInfo>
        <DisplayName>Jonathan Cooper</DisplayName>
        <AccountId>11</AccountId>
        <AccountType/>
      </UserInfo>
    </SharedWithUsers>
    <results xmlns="bbf57959-a37b-4f82-b99a-6f5bdeb1af95">OK</results>
  </documentManagement>
</p:properties>
</file>

<file path=customXml/itemProps1.xml><?xml version="1.0" encoding="utf-8"?>
<ds:datastoreItem xmlns:ds="http://schemas.openxmlformats.org/officeDocument/2006/customXml" ds:itemID="{67C05B83-7BEA-4BDA-AC9E-53918F688E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72ce2-8d03-4972-a61d-82c1606ce385"/>
    <ds:schemaRef ds:uri="bbf57959-a37b-4f82-b99a-6f5bdeb1af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C3EABC-16C1-4721-9CAF-768A914F06DA}">
  <ds:schemaRefs>
    <ds:schemaRef ds:uri="http://schemas.microsoft.com/sharepoint/v3/contenttype/forms"/>
  </ds:schemaRefs>
</ds:datastoreItem>
</file>

<file path=customXml/itemProps3.xml><?xml version="1.0" encoding="utf-8"?>
<ds:datastoreItem xmlns:ds="http://schemas.openxmlformats.org/officeDocument/2006/customXml" ds:itemID="{D9B046E4-F81F-4876-A192-E0B743FC8231}">
  <ds:schemaRefs>
    <ds:schemaRef ds:uri="072ad46a-951b-41a6-a8ad-6e385b73059e"/>
    <ds:schemaRef ds:uri="600af5f4-f88b-44b0-a58c-c1fe65ea6283"/>
    <ds:schemaRef ds:uri="80172ce2-8d03-4972-a61d-82c1606ce385"/>
    <ds:schemaRef ds:uri="bbf57959-a37b-4f82-b99a-6f5bdeb1af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MASTER MASQUE__SIMPLE_V04</Template>
  <Application>Microsoft Office PowerPoint</Application>
  <PresentationFormat>Widescreen</PresentationFormat>
  <Slides>36</Slides>
  <Notes>5</Notes>
  <HiddenSlides>0</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Thème Office</vt:lpstr>
      <vt:lpstr>3_Custom Design</vt:lpstr>
      <vt:lpstr>PowerPoint Presentation</vt:lpstr>
      <vt:lpstr>EPIRB Battery Replacement Guide </vt:lpstr>
      <vt:lpstr>Eight Series EPIRB are programmed with FPROG3 SOFTWARE AND IRDA USB  PEN</vt:lpstr>
      <vt:lpstr>Required hardware and software </vt:lpstr>
      <vt:lpstr>Replacing Batteries </vt:lpstr>
      <vt:lpstr>Preparation to Replace Batteries in EPRIB</vt:lpstr>
      <vt:lpstr>Obtaining Access to Battery Pack </vt:lpstr>
      <vt:lpstr>Removing OLD Battery Pack – With Correct Tool (Sold Separately)</vt:lpstr>
      <vt:lpstr>Replace with New Battery pack</vt:lpstr>
      <vt:lpstr>Inserting New Battery pack – WITH CORRECT Tool (Sold Separately)</vt:lpstr>
      <vt:lpstr>Inserting New Battery pack – WITHOUT Tool</vt:lpstr>
      <vt:lpstr>Leak testing EPRIB (Hot water Bath Method)</vt:lpstr>
      <vt:lpstr>Replace Lanyard and End-Cap</vt:lpstr>
      <vt:lpstr>Initiate self-test</vt:lpstr>
      <vt:lpstr>Connecting to the EPIRB TO UPDATE THE BATTERY EXPIRY DATE</vt:lpstr>
      <vt:lpstr>Connecting to the EPIRB</vt:lpstr>
      <vt:lpstr>Position the USB PEN (recommended)</vt:lpstr>
      <vt:lpstr>Connecting to the EIGHT SERIES EPIRB</vt:lpstr>
      <vt:lpstr>Connecting to the NEW EPIRB</vt:lpstr>
      <vt:lpstr>Connecting to the NEW EPIRB</vt:lpstr>
      <vt:lpstr>Connecting to the EPIRB</vt:lpstr>
      <vt:lpstr>Connecting to the EPIRB</vt:lpstr>
      <vt:lpstr>Updating battery expiry date on the EPIRB</vt:lpstr>
      <vt:lpstr>Programming the epirb</vt:lpstr>
      <vt:lpstr>Programming the epirb</vt:lpstr>
      <vt:lpstr>Programming the epirb</vt:lpstr>
      <vt:lpstr>Programming the epirb</vt:lpstr>
      <vt:lpstr>Programming the epirb</vt:lpstr>
      <vt:lpstr>Programming the epirb</vt:lpstr>
      <vt:lpstr>Examples of printed documents</vt:lpstr>
      <vt:lpstr>Examples of printed documents</vt:lpstr>
      <vt:lpstr>Applying the labels</vt:lpstr>
      <vt:lpstr>Labelling the epirb</vt:lpstr>
      <vt:lpstr>Labelling the Auto release housing</vt:lpstr>
      <vt:lpstr>Example of labelling - (using alpha/Numeric labels)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Geoffrey MICHEL</dc:creator>
  <cp:revision>94</cp:revision>
  <cp:lastPrinted>2016-07-27T09:12:31Z</cp:lastPrinted>
  <dcterms:created xsi:type="dcterms:W3CDTF">2015-11-06T09:16:10Z</dcterms:created>
  <dcterms:modified xsi:type="dcterms:W3CDTF">2024-10-02T10:09:13Z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0x010100AB857574B950B3469DE2B48961707D12</vt:lpwstr>
  </property>
  <property fmtid="{D5CDD505-2E9C-101B-9397-08002B2CF9AE}" pid="3" name="_dlc_DocIdItemGuid">
    <vt:lpwstr>5508cb7a-02e9-4b88-a699-1321279112ed</vt:lpwstr>
  </property>
  <property fmtid="{D5CDD505-2E9C-101B-9397-08002B2CF9AE}" pid="4" name="MSIP_Label_d2d128a6-384f-45ec-adb8-8c289d3d9108_Enabled">
    <vt:lpwstr>True</vt:lpwstr>
  </property>
  <property fmtid="{D5CDD505-2E9C-101B-9397-08002B2CF9AE}" pid="5" name="MSIP_Label_d2d128a6-384f-45ec-adb8-8c289d3d9108_SiteId">
    <vt:lpwstr>a263030c-9c1b-421f-9471-1dec0b29c664</vt:lpwstr>
  </property>
  <property fmtid="{D5CDD505-2E9C-101B-9397-08002B2CF9AE}" pid="6" name="MSIP_Label_d2d128a6-384f-45ec-adb8-8c289d3d9108_Owner">
    <vt:lpwstr>Robin.George@seasofsolutions.com</vt:lpwstr>
  </property>
  <property fmtid="{D5CDD505-2E9C-101B-9397-08002B2CF9AE}" pid="7" name="MSIP_Label_d2d128a6-384f-45ec-adb8-8c289d3d9108_SetDate">
    <vt:lpwstr>2022-10-05T14:26:00.2580394Z</vt:lpwstr>
  </property>
  <property fmtid="{D5CDD505-2E9C-101B-9397-08002B2CF9AE}" pid="8" name="MSIP_Label_d2d128a6-384f-45ec-adb8-8c289d3d9108_Name">
    <vt:lpwstr>Public Information</vt:lpwstr>
  </property>
  <property fmtid="{D5CDD505-2E9C-101B-9397-08002B2CF9AE}" pid="9" name="MSIP_Label_d2d128a6-384f-45ec-adb8-8c289d3d9108_Application">
    <vt:lpwstr>Microsoft Azure Information Protection</vt:lpwstr>
  </property>
  <property fmtid="{D5CDD505-2E9C-101B-9397-08002B2CF9AE}" pid="10" name="MSIP_Label_d2d128a6-384f-45ec-adb8-8c289d3d9108_ActionId">
    <vt:lpwstr>bd4cffe6-2e69-412d-a51a-6a27e44030b4</vt:lpwstr>
  </property>
  <property fmtid="{D5CDD505-2E9C-101B-9397-08002B2CF9AE}" pid="11" name="MSIP_Label_d2d128a6-384f-45ec-adb8-8c289d3d9108_Extended_MSFT_Method">
    <vt:lpwstr>Manual</vt:lpwstr>
  </property>
  <property fmtid="{D5CDD505-2E9C-101B-9397-08002B2CF9AE}" pid="12" name="Sensitivity">
    <vt:lpwstr>Public Information</vt:lpwstr>
  </property>
  <property fmtid="{D5CDD505-2E9C-101B-9397-08002B2CF9AE}" pid="13" name="MediaServiceImageTags">
    <vt:lpwstr/>
  </property>
</Properties>
</file>