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73" r:id="rId5"/>
  </p:sldMasterIdLst>
  <p:notesMasterIdLst>
    <p:notesMasterId r:id="rId42"/>
  </p:notesMasterIdLst>
  <p:handoutMasterIdLst>
    <p:handoutMasterId r:id="rId43"/>
  </p:handoutMasterIdLst>
  <p:sldIdLst>
    <p:sldId id="256" r:id="rId6"/>
    <p:sldId id="1741" r:id="rId7"/>
    <p:sldId id="417" r:id="rId8"/>
    <p:sldId id="388" r:id="rId9"/>
    <p:sldId id="1744" r:id="rId10"/>
    <p:sldId id="375" r:id="rId11"/>
    <p:sldId id="376" r:id="rId12"/>
    <p:sldId id="430" r:id="rId13"/>
    <p:sldId id="407" r:id="rId14"/>
    <p:sldId id="409" r:id="rId15"/>
    <p:sldId id="378" r:id="rId16"/>
    <p:sldId id="419" r:id="rId17"/>
    <p:sldId id="1745" r:id="rId18"/>
    <p:sldId id="379" r:id="rId19"/>
    <p:sldId id="418" r:id="rId20"/>
    <p:sldId id="1750" r:id="rId21"/>
    <p:sldId id="1746" r:id="rId22"/>
    <p:sldId id="380" r:id="rId23"/>
    <p:sldId id="434" r:id="rId24"/>
    <p:sldId id="381" r:id="rId25"/>
    <p:sldId id="426" r:id="rId26"/>
    <p:sldId id="382" r:id="rId27"/>
    <p:sldId id="416" r:id="rId28"/>
    <p:sldId id="1747" r:id="rId29"/>
    <p:sldId id="422" r:id="rId30"/>
    <p:sldId id="424" r:id="rId31"/>
    <p:sldId id="411" r:id="rId32"/>
    <p:sldId id="423" r:id="rId33"/>
    <p:sldId id="414" r:id="rId34"/>
    <p:sldId id="415" r:id="rId35"/>
    <p:sldId id="412" r:id="rId36"/>
    <p:sldId id="425" r:id="rId37"/>
    <p:sldId id="1748" r:id="rId38"/>
    <p:sldId id="413" r:id="rId39"/>
    <p:sldId id="390" r:id="rId40"/>
    <p:sldId id="1743" r:id="rId41"/>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rolia Overview in 11 slides" id="{FD9651F2-040C-CB4F-BFA5-7B2009C4B137}">
          <p14:sldIdLst/>
        </p14:section>
        <p14:section name="Detailed Presentation by Segment" id="{F38B0912-0F0D-7642-BE3C-D3EC8061EBC6}">
          <p14:sldIdLst>
            <p14:sldId id="256"/>
            <p14:sldId id="1741"/>
            <p14:sldId id="417"/>
            <p14:sldId id="388"/>
            <p14:sldId id="1744"/>
            <p14:sldId id="375"/>
            <p14:sldId id="376"/>
            <p14:sldId id="430"/>
            <p14:sldId id="407"/>
            <p14:sldId id="409"/>
            <p14:sldId id="378"/>
            <p14:sldId id="419"/>
            <p14:sldId id="1745"/>
            <p14:sldId id="379"/>
            <p14:sldId id="418"/>
            <p14:sldId id="1750"/>
            <p14:sldId id="1746"/>
            <p14:sldId id="380"/>
            <p14:sldId id="434"/>
            <p14:sldId id="381"/>
            <p14:sldId id="426"/>
            <p14:sldId id="382"/>
            <p14:sldId id="416"/>
            <p14:sldId id="1747"/>
            <p14:sldId id="422"/>
            <p14:sldId id="424"/>
            <p14:sldId id="411"/>
            <p14:sldId id="423"/>
            <p14:sldId id="414"/>
            <p14:sldId id="415"/>
            <p14:sldId id="412"/>
            <p14:sldId id="425"/>
            <p14:sldId id="1748"/>
            <p14:sldId id="413"/>
            <p14:sldId id="390"/>
            <p14:sldId id="1743"/>
          </p14:sldIdLst>
        </p14:section>
        <p14:section name="Back-Up Slides" id="{9C55F787-4E49-4D58-AF8B-1A322EB834C5}">
          <p14:sldIdLst/>
        </p14:section>
      </p14:sectionLst>
    </p:ext>
    <p:ext uri="{EFAFB233-063F-42B5-8137-9DF3F51BA10A}">
      <p15:sldGuideLst xmlns:p15="http://schemas.microsoft.com/office/powerpoint/2012/main">
        <p15:guide id="2" pos="3863" userDrawn="1">
          <p15:clr>
            <a:srgbClr val="A4A3A4"/>
          </p15:clr>
        </p15:guide>
        <p15:guide id="3" orient="horz" pos="2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Yves Courtois" initials="JC [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384"/>
    <a:srgbClr val="4D4D4F"/>
    <a:srgbClr val="F37321"/>
    <a:srgbClr val="CC3399"/>
    <a:srgbClr val="363648"/>
    <a:srgbClr val="F65905"/>
    <a:srgbClr val="FF5800"/>
    <a:srgbClr val="000000"/>
    <a:srgbClr val="031F7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7B321-E1A8-8874-1AAB-5571AA1A5169}" v="19" dt="2024-10-02T10:19:20.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5" autoAdjust="0"/>
    <p:restoredTop sz="82310" autoAdjust="0"/>
  </p:normalViewPr>
  <p:slideViewPr>
    <p:cSldViewPr snapToGrid="0" showGuides="1">
      <p:cViewPr varScale="1">
        <p:scale>
          <a:sx n="92" d="100"/>
          <a:sy n="92" d="100"/>
        </p:scale>
        <p:origin x="954" y="78"/>
      </p:cViewPr>
      <p:guideLst>
        <p:guide pos="3863"/>
        <p:guide orient="horz" pos="2840"/>
      </p:guideLst>
    </p:cSldViewPr>
  </p:slideViewPr>
  <p:outlineViewPr>
    <p:cViewPr>
      <p:scale>
        <a:sx n="33" d="100"/>
        <a:sy n="33" d="100"/>
      </p:scale>
      <p:origin x="0" y="-4848"/>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EB56F54-1DDC-493F-9633-61634D17A8CD}" type="datetimeFigureOut">
              <a:rPr lang="fr-FR" smtClean="0"/>
              <a:t>26/02/2025</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68612C4-6665-452A-AC48-9544B80BA4D1}" type="slidenum">
              <a:rPr lang="fr-FR" smtClean="0"/>
              <a:t>‹#›</a:t>
            </a:fld>
            <a:endParaRPr lang="fr-FR"/>
          </a:p>
        </p:txBody>
      </p:sp>
    </p:spTree>
    <p:extLst>
      <p:ext uri="{BB962C8B-B14F-4D97-AF65-F5344CB8AC3E}">
        <p14:creationId xmlns:p14="http://schemas.microsoft.com/office/powerpoint/2010/main" val="2703467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D4DDC7-75FD-4C8B-8192-CE3950D462D5}" type="datetimeFigureOut">
              <a:rPr lang="fr-FR" smtClean="0"/>
              <a:t>26/02/2025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0ABC4B-D8BD-445B-AAEE-1EC55DAA9F70}" type="slidenum">
              <a:rPr lang="fr-FR" smtClean="0"/>
              <a:t>‹#›</a:t>
            </a:fld>
            <a:endParaRPr lang="fr-FR"/>
          </a:p>
        </p:txBody>
      </p:sp>
    </p:spTree>
    <p:extLst>
      <p:ext uri="{BB962C8B-B14F-4D97-AF65-F5344CB8AC3E}">
        <p14:creationId xmlns:p14="http://schemas.microsoft.com/office/powerpoint/2010/main" val="308391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12</a:t>
            </a:fld>
            <a:endParaRPr lang="fr-FR"/>
          </a:p>
        </p:txBody>
      </p:sp>
    </p:spTree>
    <p:extLst>
      <p:ext uri="{BB962C8B-B14F-4D97-AF65-F5344CB8AC3E}">
        <p14:creationId xmlns:p14="http://schemas.microsoft.com/office/powerpoint/2010/main" val="366500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21</a:t>
            </a:fld>
            <a:endParaRPr lang="fr-FR"/>
          </a:p>
        </p:txBody>
      </p:sp>
    </p:spTree>
    <p:extLst>
      <p:ext uri="{BB962C8B-B14F-4D97-AF65-F5344CB8AC3E}">
        <p14:creationId xmlns:p14="http://schemas.microsoft.com/office/powerpoint/2010/main" val="180545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arrow doesn’t go green, then the connection is not in place – troubleshooting, raise point with Yannick.</a:t>
            </a:r>
          </a:p>
          <a:p>
            <a:r>
              <a:rPr lang="en-GB" dirty="0"/>
              <a:t>Point about not moving the pen…what will happen if that does happen.</a:t>
            </a:r>
          </a:p>
        </p:txBody>
      </p:sp>
      <p:sp>
        <p:nvSpPr>
          <p:cNvPr id="4" name="Slide Number Placeholder 3"/>
          <p:cNvSpPr>
            <a:spLocks noGrp="1"/>
          </p:cNvSpPr>
          <p:nvPr>
            <p:ph type="sldNum" sz="quarter" idx="10"/>
          </p:nvPr>
        </p:nvSpPr>
        <p:spPr/>
        <p:txBody>
          <a:bodyPr/>
          <a:lstStyle/>
          <a:p>
            <a:fld id="{DC0ABC4B-D8BD-445B-AAEE-1EC55DAA9F70}" type="slidenum">
              <a:rPr lang="fr-FR" smtClean="0"/>
              <a:t>23</a:t>
            </a:fld>
            <a:endParaRPr lang="fr-FR"/>
          </a:p>
        </p:txBody>
      </p:sp>
    </p:spTree>
    <p:extLst>
      <p:ext uri="{BB962C8B-B14F-4D97-AF65-F5344CB8AC3E}">
        <p14:creationId xmlns:p14="http://schemas.microsoft.com/office/powerpoint/2010/main" val="29259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Shouldn’t be able to change deployment. Cat 1 to cat 2 and visa versa – Yannick</a:t>
            </a:r>
          </a:p>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25</a:t>
            </a:fld>
            <a:endParaRPr lang="fr-FR"/>
          </a:p>
        </p:txBody>
      </p:sp>
    </p:spTree>
    <p:extLst>
      <p:ext uri="{BB962C8B-B14F-4D97-AF65-F5344CB8AC3E}">
        <p14:creationId xmlns:p14="http://schemas.microsoft.com/office/powerpoint/2010/main" val="2061114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0ABC4B-D8BD-445B-AAEE-1EC55DAA9F70}" type="slidenum">
              <a:rPr lang="fr-FR" smtClean="0"/>
              <a:t>26</a:t>
            </a:fld>
            <a:endParaRPr lang="fr-FR"/>
          </a:p>
        </p:txBody>
      </p:sp>
    </p:spTree>
    <p:extLst>
      <p:ext uri="{BB962C8B-B14F-4D97-AF65-F5344CB8AC3E}">
        <p14:creationId xmlns:p14="http://schemas.microsoft.com/office/powerpoint/2010/main" val="149487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1D3B42B-94A6-4497-BE5C-A4899F9D4318}" type="datetime7">
              <a:rPr lang="en-US" smtClean="0"/>
              <a:t>Feb-25</a:t>
            </a:fld>
            <a:endParaRPr lang="fr-FR" dirty="0"/>
          </a:p>
        </p:txBody>
      </p:sp>
      <p:sp>
        <p:nvSpPr>
          <p:cNvPr id="3" name="Espace réservé du pied de page 2"/>
          <p:cNvSpPr>
            <a:spLocks noGrp="1"/>
          </p:cNvSpPr>
          <p:nvPr>
            <p:ph type="ftr" sz="quarter" idx="11"/>
          </p:nvPr>
        </p:nvSpPr>
        <p:spPr>
          <a:xfrm>
            <a:off x="7362092" y="6419850"/>
            <a:ext cx="2537604" cy="215414"/>
          </a:xfrm>
        </p:spPr>
        <p:txBody>
          <a:bodyPr/>
          <a:lstStyle/>
          <a:p>
            <a:r>
              <a:rPr lang="it-IT"/>
              <a:t>EPIRB Programming Guide</a:t>
            </a:r>
            <a:endParaRPr lang="fr-FR" dirty="0"/>
          </a:p>
        </p:txBody>
      </p:sp>
      <p:sp>
        <p:nvSpPr>
          <p:cNvPr id="5" name="Titre 4"/>
          <p:cNvSpPr>
            <a:spLocks noGrp="1"/>
          </p:cNvSpPr>
          <p:nvPr>
            <p:ph type="title"/>
          </p:nvPr>
        </p:nvSpPr>
        <p:spPr/>
        <p:txBody>
          <a:bodyPr/>
          <a:lstStyle>
            <a:lvl1pPr>
              <a:defRPr/>
            </a:lvl1pPr>
          </a:lstStyle>
          <a:p>
            <a:endParaRPr lang="fr-FR" dirty="0"/>
          </a:p>
        </p:txBody>
      </p:sp>
      <p:sp>
        <p:nvSpPr>
          <p:cNvPr id="9" name="Text Placeholder 4"/>
          <p:cNvSpPr>
            <a:spLocks noGrp="1"/>
          </p:cNvSpPr>
          <p:nvPr>
            <p:ph type="body" sz="quarter" idx="21" hasCustomPrompt="1"/>
          </p:nvPr>
        </p:nvSpPr>
        <p:spPr>
          <a:xfrm>
            <a:off x="349250" y="924590"/>
            <a:ext cx="11615738" cy="5247609"/>
          </a:xfrm>
          <a:prstGeom prst="rect">
            <a:avLst/>
          </a:prstGeom>
        </p:spPr>
        <p:txBody>
          <a:bodyPr/>
          <a:lstStyle>
            <a:lvl1pPr>
              <a:defRPr cap="none"/>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17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19F9-1C1D-FE71-C446-D91773B17B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10F904-73D7-271E-7534-61CF1AA05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FC48F-1DF9-649E-C061-CCF52F5A7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35AC9C-DDF7-0225-2059-6F6513379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9D01C-DCB8-7AB4-3A9E-B3B20C620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6DB40C-DEBF-E126-097A-A35EA8FDE2AE}"/>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8" name="Footer Placeholder 7">
            <a:extLst>
              <a:ext uri="{FF2B5EF4-FFF2-40B4-BE49-F238E27FC236}">
                <a16:creationId xmlns:a16="http://schemas.microsoft.com/office/drawing/2014/main" id="{C240604B-3723-2ECB-2A28-18720B0BBD9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912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77CC-B759-09DD-8510-A9598ADBA7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810FC-2C5F-40A9-D7F6-AD615159F656}"/>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4" name="Footer Placeholder 3">
            <a:extLst>
              <a:ext uri="{FF2B5EF4-FFF2-40B4-BE49-F238E27FC236}">
                <a16:creationId xmlns:a16="http://schemas.microsoft.com/office/drawing/2014/main" id="{85E9DD0A-B84D-855F-3846-1A9D1165295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2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D3B15-AFE6-B7BC-7CE5-FC263DE952F2}"/>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3" name="Footer Placeholder 2">
            <a:extLst>
              <a:ext uri="{FF2B5EF4-FFF2-40B4-BE49-F238E27FC236}">
                <a16:creationId xmlns:a16="http://schemas.microsoft.com/office/drawing/2014/main" id="{EDD6E7D3-8FAC-2373-F415-A472FF73248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6279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CAF8-B163-46A5-6C94-A1ACBC79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18811E-C146-7F2C-F135-0F4C5A53D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5CBC73-BD06-652A-E823-99F33891C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D933D-CEE5-66DA-0B8B-76381A94EF7B}"/>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6" name="Footer Placeholder 5">
            <a:extLst>
              <a:ext uri="{FF2B5EF4-FFF2-40B4-BE49-F238E27FC236}">
                <a16:creationId xmlns:a16="http://schemas.microsoft.com/office/drawing/2014/main" id="{6DC0425E-68A3-BB31-770C-B0EBF6F769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C47E81-B333-2F11-B881-9A03F2EB698A}"/>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174685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6CD1-14B0-ED2C-40D8-B62413DFD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6E04A7-2E99-44FF-B231-739F790FE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DD8C3E-A187-BE6A-B1AB-78AC6F4C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D205D-D6E2-55C9-92D9-106509BEC644}"/>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6" name="Footer Placeholder 5">
            <a:extLst>
              <a:ext uri="{FF2B5EF4-FFF2-40B4-BE49-F238E27FC236}">
                <a16:creationId xmlns:a16="http://schemas.microsoft.com/office/drawing/2014/main" id="{A4876CA0-77F8-BC90-C02D-624570A9D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A840F6-F767-3732-1C1C-EE41A2434787}"/>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3786158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7F05-4EB6-E276-B00F-DA9CA3D2D1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889505-9CAC-44FC-9C79-0CDA15F591DC}"/>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4" name="Footer Placeholder 3">
            <a:extLst>
              <a:ext uri="{FF2B5EF4-FFF2-40B4-BE49-F238E27FC236}">
                <a16:creationId xmlns:a16="http://schemas.microsoft.com/office/drawing/2014/main" id="{3F98EAE9-4BCF-01B4-3A29-A64399018E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E2407B-F297-6427-ABE7-F72A1E9736A8}"/>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264909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LINES 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2F73548-54D0-4DCE-901C-94539E990686}" type="datetime7">
              <a:rPr lang="en-US" smtClean="0"/>
              <a:t>Feb-25</a:t>
            </a:fld>
            <a:endParaRPr lang="fr-FR" dirty="0"/>
          </a:p>
        </p:txBody>
      </p:sp>
      <p:sp>
        <p:nvSpPr>
          <p:cNvPr id="3" name="Espace réservé du pied de page 2"/>
          <p:cNvSpPr>
            <a:spLocks noGrp="1"/>
          </p:cNvSpPr>
          <p:nvPr>
            <p:ph type="ftr" sz="quarter" idx="11"/>
          </p:nvPr>
        </p:nvSpPr>
        <p:spPr/>
        <p:txBody>
          <a:bodyPr/>
          <a:lstStyle/>
          <a:p>
            <a:r>
              <a:rPr lang="it-IT"/>
              <a:t>EPIRB Programming Guide</a:t>
            </a:r>
            <a:endParaRPr lang="fr-FR" dirty="0"/>
          </a:p>
        </p:txBody>
      </p:sp>
      <p:sp>
        <p:nvSpPr>
          <p:cNvPr id="5" name="Titre 4"/>
          <p:cNvSpPr>
            <a:spLocks noGrp="1"/>
          </p:cNvSpPr>
          <p:nvPr>
            <p:ph type="title" hasCustomPrompt="1"/>
          </p:nvPr>
        </p:nvSpPr>
        <p:spPr>
          <a:xfrm>
            <a:off x="349250" y="225425"/>
            <a:ext cx="11615738" cy="920795"/>
          </a:xfrm>
        </p:spPr>
        <p:txBody>
          <a:bodyPr/>
          <a:lstStyle>
            <a:lvl1pPr>
              <a:defRPr/>
            </a:lvl1pPr>
          </a:lstStyle>
          <a:p>
            <a:r>
              <a:rPr lang="fr-FR" dirty="0" err="1"/>
              <a:t>Two-lined</a:t>
            </a:r>
            <a:br>
              <a:rPr lang="fr-FR" dirty="0"/>
            </a:br>
            <a:r>
              <a:rPr lang="fr-FR" dirty="0" err="1"/>
              <a:t>Title</a:t>
            </a:r>
            <a:endParaRPr lang="fr-FR" dirty="0"/>
          </a:p>
        </p:txBody>
      </p:sp>
      <p:sp>
        <p:nvSpPr>
          <p:cNvPr id="8" name="Text Placeholder 4"/>
          <p:cNvSpPr>
            <a:spLocks noGrp="1"/>
          </p:cNvSpPr>
          <p:nvPr>
            <p:ph type="body" sz="quarter" idx="21"/>
          </p:nvPr>
        </p:nvSpPr>
        <p:spPr>
          <a:xfrm>
            <a:off x="349250" y="1262131"/>
            <a:ext cx="11615738" cy="491007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58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64C7AD-81AA-4DD2-A057-68F5B5B0C4A9}" type="datetime7">
              <a:rPr lang="en-US" smtClean="0"/>
              <a:t>Feb-25</a:t>
            </a:fld>
            <a:endParaRPr lang="fr-FR" dirty="0"/>
          </a:p>
        </p:txBody>
      </p:sp>
      <p:sp>
        <p:nvSpPr>
          <p:cNvPr id="3" name="Espace réservé du pied de page 2"/>
          <p:cNvSpPr>
            <a:spLocks noGrp="1"/>
          </p:cNvSpPr>
          <p:nvPr>
            <p:ph type="ftr" sz="quarter" idx="11"/>
          </p:nvPr>
        </p:nvSpPr>
        <p:spPr/>
        <p:txBody>
          <a:bodyPr/>
          <a:lstStyle/>
          <a:p>
            <a:r>
              <a:rPr lang="it-IT"/>
              <a:t>EPIRB Programming Guide</a:t>
            </a:r>
            <a:endParaRPr lang="fr-FR" dirty="0"/>
          </a:p>
        </p:txBody>
      </p:sp>
      <p:sp>
        <p:nvSpPr>
          <p:cNvPr id="5" name="Titre 4"/>
          <p:cNvSpPr>
            <a:spLocks noGrp="1"/>
          </p:cNvSpPr>
          <p:nvPr>
            <p:ph type="title"/>
          </p:nvPr>
        </p:nvSpPr>
        <p:spPr/>
        <p:txBody>
          <a:bodyPr/>
          <a:lstStyle>
            <a:lvl1pPr>
              <a:defRPr/>
            </a:lvl1pPr>
          </a:lstStyle>
          <a:p>
            <a:endParaRPr lang="fr-FR" dirty="0"/>
          </a:p>
        </p:txBody>
      </p:sp>
      <p:sp>
        <p:nvSpPr>
          <p:cNvPr id="7" name="Espace réservé pour une image  6"/>
          <p:cNvSpPr>
            <a:spLocks noGrp="1"/>
          </p:cNvSpPr>
          <p:nvPr>
            <p:ph type="pic" sz="quarter" idx="16"/>
          </p:nvPr>
        </p:nvSpPr>
        <p:spPr>
          <a:xfrm>
            <a:off x="349250" y="1004888"/>
            <a:ext cx="3729038" cy="5164137"/>
          </a:xfrm>
          <a:prstGeom prst="rect">
            <a:avLst/>
          </a:prstGeom>
        </p:spPr>
        <p:txBody>
          <a:bodyPr/>
          <a:lstStyle>
            <a:lvl1pPr>
              <a:defRPr/>
            </a:lvl1pPr>
          </a:lstStyle>
          <a:p>
            <a:endParaRPr lang="fr-FR" dirty="0"/>
          </a:p>
        </p:txBody>
      </p:sp>
      <p:sp>
        <p:nvSpPr>
          <p:cNvPr id="10" name="Text Placeholder 4"/>
          <p:cNvSpPr>
            <a:spLocks noGrp="1"/>
          </p:cNvSpPr>
          <p:nvPr>
            <p:ph type="body" sz="quarter" idx="21"/>
          </p:nvPr>
        </p:nvSpPr>
        <p:spPr>
          <a:xfrm>
            <a:off x="4170000" y="1002403"/>
            <a:ext cx="7794988" cy="516413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200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pic>
        <p:nvPicPr>
          <p:cNvPr id="7" name="Picture 6" descr="Graphical user interface&#10;&#10;Description automatically generated">
            <a:extLst>
              <a:ext uri="{FF2B5EF4-FFF2-40B4-BE49-F238E27FC236}">
                <a16:creationId xmlns:a16="http://schemas.microsoft.com/office/drawing/2014/main" id="{248248C2-8788-4D59-A6D7-D75451D73C68}"/>
              </a:ext>
            </a:extLst>
          </p:cNvPr>
          <p:cNvPicPr>
            <a:picLocks noChangeAspect="1"/>
          </p:cNvPicPr>
          <p:nvPr userDrawn="1"/>
        </p:nvPicPr>
        <p:blipFill>
          <a:blip r:embed="rId2"/>
          <a:stretch>
            <a:fillRect/>
          </a:stretch>
        </p:blipFill>
        <p:spPr>
          <a:xfrm>
            <a:off x="662619" y="516220"/>
            <a:ext cx="10866760" cy="4385230"/>
          </a:xfrm>
          <a:prstGeom prst="rect">
            <a:avLst/>
          </a:prstGeom>
        </p:spPr>
      </p:pic>
      <p:sp>
        <p:nvSpPr>
          <p:cNvPr id="4" name="Rectangle 3">
            <a:extLst>
              <a:ext uri="{FF2B5EF4-FFF2-40B4-BE49-F238E27FC236}">
                <a16:creationId xmlns:a16="http://schemas.microsoft.com/office/drawing/2014/main" id="{73F07F48-3859-7A0E-18C8-0556B8F90630}"/>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5" name="Slide Number Placeholder 5">
            <a:extLst>
              <a:ext uri="{FF2B5EF4-FFF2-40B4-BE49-F238E27FC236}">
                <a16:creationId xmlns:a16="http://schemas.microsoft.com/office/drawing/2014/main" id="{2A9ECC98-31B9-11B8-80DE-2444093C3144}"/>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740919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pic>
        <p:nvPicPr>
          <p:cNvPr id="6" name="Picture 5" descr="Graphical user interface&#10;&#10;Description automatically generated">
            <a:extLst>
              <a:ext uri="{FF2B5EF4-FFF2-40B4-BE49-F238E27FC236}">
                <a16:creationId xmlns:a16="http://schemas.microsoft.com/office/drawing/2014/main" id="{13E7B43A-33C1-4B70-A64B-CBB1000D3B9F}"/>
              </a:ext>
            </a:extLst>
          </p:cNvPr>
          <p:cNvPicPr>
            <a:picLocks noChangeAspect="1"/>
          </p:cNvPicPr>
          <p:nvPr userDrawn="1"/>
        </p:nvPicPr>
        <p:blipFill>
          <a:blip r:embed="rId2"/>
          <a:stretch>
            <a:fillRect/>
          </a:stretch>
        </p:blipFill>
        <p:spPr>
          <a:xfrm>
            <a:off x="9067888" y="64007"/>
            <a:ext cx="3057609" cy="1233884"/>
          </a:xfrm>
          <a:prstGeom prst="rect">
            <a:avLst/>
          </a:prstGeom>
        </p:spPr>
      </p:pic>
      <p:sp>
        <p:nvSpPr>
          <p:cNvPr id="4" name="Rectangle 3">
            <a:extLst>
              <a:ext uri="{FF2B5EF4-FFF2-40B4-BE49-F238E27FC236}">
                <a16:creationId xmlns:a16="http://schemas.microsoft.com/office/drawing/2014/main" id="{71CBDDBD-D846-0466-4141-8BAFB0E51E0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5" name="Slide Number Placeholder 5">
            <a:extLst>
              <a:ext uri="{FF2B5EF4-FFF2-40B4-BE49-F238E27FC236}">
                <a16:creationId xmlns:a16="http://schemas.microsoft.com/office/drawing/2014/main" id="{46FA829B-A085-873E-2E02-AA9C7B743E90}"/>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8779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B47A-AA4A-2637-7EFC-F81217D7E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08661C-28B2-70B5-B191-AA413E215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D8E0B-9F1B-BC45-FA80-177304F3137C}"/>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04C960F7-FEF9-4AC0-99CF-7157417113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77BC8B-FE3E-1390-1E5A-4EA9D9906781}"/>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412183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4D5B-84A0-7847-4C6C-C154B87F24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EC7046-418A-2B31-83E6-246A3BEB8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E836A-0DF0-25C6-FEC7-66B1505196A4}"/>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07EDB23B-83EE-FD06-34B0-AD5BC4A1EA9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8524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13D7-61DE-A0AE-97CE-6A5B7F0BA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1808EB-7F1E-58B2-7CD2-681B5EB48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5844D-3828-B0EB-3414-94B083C116A7}"/>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37830BAE-A4BA-E4D1-33A3-4559BEDDE3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B8D9BA-E9F4-274F-8827-B5E4E371196E}"/>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138805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77B7-233C-810C-9A83-97FD9B455D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34B610-DFC2-B0DA-B1E2-B374B5B46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E4D8CF-F192-5DED-EB3B-1E2E115F67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C352AD-8974-60C5-553F-D22CBEEF1ED5}"/>
              </a:ext>
            </a:extLst>
          </p:cNvPr>
          <p:cNvSpPr>
            <a:spLocks noGrp="1"/>
          </p:cNvSpPr>
          <p:nvPr>
            <p:ph type="dt" sz="half" idx="10"/>
          </p:nvPr>
        </p:nvSpPr>
        <p:spPr/>
        <p:txBody>
          <a:bodyPr/>
          <a:lstStyle/>
          <a:p>
            <a:fld id="{C95C23DC-1A9C-4537-BCDE-AF41A7241C1E}" type="datetimeFigureOut">
              <a:rPr lang="en-GB" smtClean="0"/>
              <a:t>26/02/2025</a:t>
            </a:fld>
            <a:endParaRPr lang="en-GB"/>
          </a:p>
        </p:txBody>
      </p:sp>
      <p:sp>
        <p:nvSpPr>
          <p:cNvPr id="6" name="Footer Placeholder 5">
            <a:extLst>
              <a:ext uri="{FF2B5EF4-FFF2-40B4-BE49-F238E27FC236}">
                <a16:creationId xmlns:a16="http://schemas.microsoft.com/office/drawing/2014/main" id="{4DB97992-68D6-31AB-D57F-3F6FD247DEB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70801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9250" y="225425"/>
            <a:ext cx="11615738" cy="624581"/>
          </a:xfrm>
          <a:prstGeom prst="rect">
            <a:avLst/>
          </a:prstGeom>
        </p:spPr>
        <p:txBody>
          <a:bodyPr vert="horz" lIns="91440" tIns="45720" rIns="91440" bIns="45720" rtlCol="0" anchor="ctr">
            <a:noAutofit/>
          </a:bodyPr>
          <a:lstStyle/>
          <a:p>
            <a:endParaRPr lang="fr-FR" dirty="0"/>
          </a:p>
        </p:txBody>
      </p:sp>
      <p:sp>
        <p:nvSpPr>
          <p:cNvPr id="4" name="Espace réservé de la date 3"/>
          <p:cNvSpPr>
            <a:spLocks noGrp="1"/>
          </p:cNvSpPr>
          <p:nvPr>
            <p:ph type="dt" sz="half" idx="2"/>
          </p:nvPr>
        </p:nvSpPr>
        <p:spPr>
          <a:xfrm>
            <a:off x="9901990" y="6419850"/>
            <a:ext cx="759863" cy="215414"/>
          </a:xfrm>
          <a:prstGeom prst="rect">
            <a:avLst/>
          </a:prstGeom>
        </p:spPr>
        <p:txBody>
          <a:bodyPr vert="horz" lIns="0" tIns="45720" rIns="91440" bIns="45720" rtlCol="0" anchor="ctr">
            <a:noAutofit/>
          </a:bodyPr>
          <a:lstStyle>
            <a:lvl1pPr marL="88900" indent="-88900" algn="l">
              <a:lnSpc>
                <a:spcPct val="87000"/>
              </a:lnSpc>
              <a:buFont typeface="Arial Narrow" panose="020B0606020202030204" pitchFamily="34" charset="0"/>
              <a:buChar char="│"/>
              <a:defRPr sz="1000">
                <a:solidFill>
                  <a:schemeClr val="tx1">
                    <a:lumMod val="75000"/>
                    <a:lumOff val="25000"/>
                  </a:schemeClr>
                </a:solidFill>
                <a:latin typeface="Segoe UI" panose="020B0502040204020203" pitchFamily="34" charset="0"/>
                <a:cs typeface="Segoe UI" panose="020B0502040204020203" pitchFamily="34" charset="0"/>
              </a:defRPr>
            </a:lvl1pPr>
          </a:lstStyle>
          <a:p>
            <a:fld id="{27D2C256-C9CD-4461-BCF2-5B91EB0BD5D9}" type="datetime7">
              <a:rPr lang="en-US" smtClean="0"/>
              <a:t>Feb-25</a:t>
            </a:fld>
            <a:endParaRPr lang="fr-FR" dirty="0"/>
          </a:p>
        </p:txBody>
      </p:sp>
      <p:sp>
        <p:nvSpPr>
          <p:cNvPr id="5" name="Espace réservé du pied de page 4"/>
          <p:cNvSpPr>
            <a:spLocks noGrp="1"/>
          </p:cNvSpPr>
          <p:nvPr>
            <p:ph type="ftr" sz="quarter" idx="3"/>
          </p:nvPr>
        </p:nvSpPr>
        <p:spPr>
          <a:xfrm>
            <a:off x="7338646" y="6419850"/>
            <a:ext cx="2561050" cy="212725"/>
          </a:xfrm>
          <a:prstGeom prst="rect">
            <a:avLst/>
          </a:prstGeom>
        </p:spPr>
        <p:txBody>
          <a:bodyPr vert="horz" lIns="0" tIns="45720" rIns="72000" bIns="45720" rtlCol="0" anchor="ctr">
            <a:noAutofit/>
          </a:bodyPr>
          <a:lstStyle>
            <a:lvl1pPr algn="r">
              <a:lnSpc>
                <a:spcPct val="87000"/>
              </a:lnSpc>
              <a:defRPr sz="1000">
                <a:solidFill>
                  <a:schemeClr val="tx1">
                    <a:lumMod val="75000"/>
                    <a:lumOff val="25000"/>
                  </a:schemeClr>
                </a:solidFill>
                <a:latin typeface="Segoe UI" panose="020B0502040204020203" pitchFamily="34" charset="0"/>
                <a:cs typeface="Segoe UI" panose="020B0502040204020203" pitchFamily="34" charset="0"/>
              </a:defRPr>
            </a:lvl1pPr>
          </a:lstStyle>
          <a:p>
            <a:r>
              <a:rPr lang="it-IT"/>
              <a:t>EPIRB Programming Guide</a:t>
            </a:r>
            <a:endParaRPr lang="fr-FR" dirty="0"/>
          </a:p>
        </p:txBody>
      </p:sp>
      <p:sp>
        <p:nvSpPr>
          <p:cNvPr id="3" name="Espace réservé du texte 2"/>
          <p:cNvSpPr>
            <a:spLocks noGrp="1"/>
          </p:cNvSpPr>
          <p:nvPr>
            <p:ph type="body" idx="1"/>
          </p:nvPr>
        </p:nvSpPr>
        <p:spPr>
          <a:xfrm>
            <a:off x="349250" y="1075431"/>
            <a:ext cx="11608874" cy="5101532"/>
          </a:xfrm>
          <a:prstGeom prst="rect">
            <a:avLst/>
          </a:prstGeom>
        </p:spPr>
        <p:txBody>
          <a:bodyPr vert="horz" lIns="91440" tIns="45720" rIns="91440" bIns="45720" rtlCol="0">
            <a:normAutofit/>
          </a:bodyPr>
          <a:lstStyle/>
          <a:p>
            <a:pPr lvl="0"/>
            <a:r>
              <a:rPr lang="en-US" dirty="0"/>
              <a:t>Edit master text styles</a:t>
            </a:r>
            <a:endParaRPr lang="fr-FR" dirty="0"/>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cxnSp>
        <p:nvCxnSpPr>
          <p:cNvPr id="27" name="Connecteur droit 26"/>
          <p:cNvCxnSpPr/>
          <p:nvPr userDrawn="1"/>
        </p:nvCxnSpPr>
        <p:spPr>
          <a:xfrm>
            <a:off x="228600" y="0"/>
            <a:ext cx="0" cy="7239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AA60E9A-51EC-880F-52BB-7CDEE4105AFF}"/>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0" name="Slide Number Placeholder 5">
            <a:extLst>
              <a:ext uri="{FF2B5EF4-FFF2-40B4-BE49-F238E27FC236}">
                <a16:creationId xmlns:a16="http://schemas.microsoft.com/office/drawing/2014/main" id="{B2E2938B-574B-0373-D1E1-259374163B31}"/>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193946712"/>
      </p:ext>
    </p:extLst>
  </p:cSld>
  <p:clrMap bg1="lt1" tx1="dk1" bg2="lt2" tx2="dk2" accent1="accent1" accent2="accent2" accent3="accent3" accent4="accent4" accent5="accent5" accent6="accent6" hlink="hlink" folHlink="folHlink"/>
  <p:sldLayoutIdLst>
    <p:sldLayoutId id="2147483669" r:id="rId1"/>
    <p:sldLayoutId id="2147483672" r:id="rId2"/>
    <p:sldLayoutId id="2147483668" r:id="rId3"/>
    <p:sldLayoutId id="2147483733" r:id="rId4"/>
    <p:sldLayoutId id="2147483736" r:id="rId5"/>
  </p:sldLayoutIdLst>
  <p:hf hdr="0"/>
  <p:txStyles>
    <p:titleStyle>
      <a:lvl1pPr algn="l" defTabSz="914400" rtl="0" eaLnBrk="1" latinLnBrk="0" hangingPunct="1">
        <a:lnSpc>
          <a:spcPct val="87000"/>
        </a:lnSpc>
        <a:spcBef>
          <a:spcPct val="0"/>
        </a:spcBef>
        <a:buNone/>
        <a:defRPr sz="3000" kern="1200" cap="all" baseline="0">
          <a:solidFill>
            <a:schemeClr val="tx2"/>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userDrawn="1">
          <p15:clr>
            <a:srgbClr val="F26B43"/>
          </p15:clr>
        </p15:guide>
        <p15:guide id="2" pos="143" userDrawn="1">
          <p15:clr>
            <a:srgbClr val="F26B43"/>
          </p15:clr>
        </p15:guide>
        <p15:guide id="3" orient="horz" pos="4178" userDrawn="1">
          <p15:clr>
            <a:srgbClr val="F26B43"/>
          </p15:clr>
        </p15:guide>
        <p15:guide id="4" pos="7537" userDrawn="1">
          <p15:clr>
            <a:srgbClr val="F26B43"/>
          </p15:clr>
        </p15:guide>
        <p15:guide id="5" pos="2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8FDCF-920C-E0CF-4995-AE1355265E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6EBDD6-6E78-816E-3DEC-F0EF88446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944AAF-C9F0-5F13-0F26-949114B4E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C23DC-1A9C-4537-BCDE-AF41A7241C1E}" type="datetimeFigureOut">
              <a:rPr lang="en-GB" smtClean="0"/>
              <a:t>26/02/2025</a:t>
            </a:fld>
            <a:endParaRPr lang="en-GB"/>
          </a:p>
        </p:txBody>
      </p:sp>
      <p:sp>
        <p:nvSpPr>
          <p:cNvPr id="5" name="Footer Placeholder 4">
            <a:extLst>
              <a:ext uri="{FF2B5EF4-FFF2-40B4-BE49-F238E27FC236}">
                <a16:creationId xmlns:a16="http://schemas.microsoft.com/office/drawing/2014/main" id="{7BF207EB-0886-1979-F08E-5A481B40B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7" name="Rectangle 6">
            <a:extLst>
              <a:ext uri="{FF2B5EF4-FFF2-40B4-BE49-F238E27FC236}">
                <a16:creationId xmlns:a16="http://schemas.microsoft.com/office/drawing/2014/main" id="{EE178A5E-6293-0747-310E-D861F46FB306}"/>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8" name="Slide Number Placeholder 5">
            <a:extLst>
              <a:ext uri="{FF2B5EF4-FFF2-40B4-BE49-F238E27FC236}">
                <a16:creationId xmlns:a16="http://schemas.microsoft.com/office/drawing/2014/main" id="{D6457584-E25C-0F3B-5213-0EA99E0A2F8B}"/>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73338730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D1F1-D983-D3B6-203C-651CDB655F0F}"/>
              </a:ext>
            </a:extLst>
          </p:cNvPr>
          <p:cNvSpPr txBox="1"/>
          <p:nvPr/>
        </p:nvSpPr>
        <p:spPr>
          <a:xfrm>
            <a:off x="2315152" y="5038786"/>
            <a:ext cx="8252402" cy="584775"/>
          </a:xfrm>
          <a:prstGeom prst="rect">
            <a:avLst/>
          </a:prstGeom>
          <a:noFill/>
        </p:spPr>
        <p:txBody>
          <a:bodyPr wrap="square">
            <a:spAutoFit/>
          </a:bodyPr>
          <a:lstStyle/>
          <a:p>
            <a:r>
              <a:rPr lang="en-GB" sz="3200" dirty="0"/>
              <a:t>PLB Programming Guide</a:t>
            </a:r>
          </a:p>
        </p:txBody>
      </p:sp>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slow" p14:dur="2000" advTm="5790"/>
    </mc:Choice>
    <mc:Fallback xmlns="">
      <p:transition spd="slow" advTm="57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pic>
        <p:nvPicPr>
          <p:cNvPr id="8" name="Picture Placeholder 7">
            <a:extLst>
              <a:ext uri="{FF2B5EF4-FFF2-40B4-BE49-F238E27FC236}">
                <a16:creationId xmlns:a16="http://schemas.microsoft.com/office/drawing/2014/main" id="{71C69542-1FF7-456E-B840-BDCF67BEF2F1}"/>
              </a:ext>
            </a:extLst>
          </p:cNvPr>
          <p:cNvPicPr>
            <a:picLocks noGrp="1" noChangeAspect="1"/>
          </p:cNvPicPr>
          <p:nvPr>
            <p:ph type="pic" sz="quarter" idx="16"/>
          </p:nvPr>
        </p:nvPicPr>
        <p:blipFill rotWithShape="1">
          <a:blip r:embed="rId2"/>
          <a:srcRect l="49184" t="12582" r="37630"/>
          <a:stretch/>
        </p:blipFill>
        <p:spPr>
          <a:xfrm>
            <a:off x="335950" y="936023"/>
            <a:ext cx="2687974" cy="5012252"/>
          </a:xfrm>
          <a:prstGeom prst="rect">
            <a:avLst/>
          </a:prstGeo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3657821" y="1075681"/>
            <a:ext cx="3742577" cy="4732936"/>
          </a:xfrm>
        </p:spPr>
        <p:txBody>
          <a:bodyPr/>
          <a:lstStyle/>
          <a:p>
            <a:pPr marL="285750" indent="-285750">
              <a:buFont typeface="Arial" panose="020B0604020202020204" pitchFamily="34" charset="0"/>
              <a:buChar char="•"/>
            </a:pPr>
            <a:r>
              <a:rPr lang="en-GB" dirty="0"/>
              <a:t>Open the FPROG 3 program with either way shown</a:t>
            </a:r>
          </a:p>
          <a:p>
            <a:pPr marL="285750" indent="-285750">
              <a:buFont typeface="Arial" panose="020B0604020202020204" pitchFamily="34" charset="0"/>
              <a:buChar char="•"/>
            </a:pPr>
            <a:r>
              <a:rPr lang="en-GB" dirty="0"/>
              <a:t>On first opening the Product Access Check window will open</a:t>
            </a:r>
          </a:p>
          <a:p>
            <a:pPr marL="285750" indent="-285750">
              <a:buFont typeface="Arial" panose="020B0604020202020204" pitchFamily="34" charset="0"/>
              <a:buChar char="•"/>
            </a:pPr>
            <a:r>
              <a:rPr lang="en-GB" dirty="0"/>
              <a:t>Enter the provided 16 pin product registration Key Code</a:t>
            </a:r>
          </a:p>
          <a:p>
            <a:pPr marL="285750" indent="-285750">
              <a:buFont typeface="Arial" panose="020B0604020202020204" pitchFamily="34" charset="0"/>
              <a:buChar char="•"/>
            </a:pPr>
            <a:r>
              <a:rPr lang="en-GB" dirty="0"/>
              <a:t>Once entered and accepted the Beacon Programming Utility window will open registering all the programming plugins</a:t>
            </a:r>
          </a:p>
          <a:p>
            <a:pPr marL="285750" indent="-285750">
              <a:buFont typeface="Arial" panose="020B0604020202020204" pitchFamily="34" charset="0"/>
              <a:buChar char="•"/>
            </a:pPr>
            <a:r>
              <a:rPr lang="en-GB" dirty="0"/>
              <a:t>Please note the Beacon Programming Utility window will open every time FPROG 3 is opened. </a:t>
            </a:r>
          </a:p>
        </p:txBody>
      </p:sp>
      <p:pic>
        <p:nvPicPr>
          <p:cNvPr id="11" name="Picture 10">
            <a:extLst>
              <a:ext uri="{FF2B5EF4-FFF2-40B4-BE49-F238E27FC236}">
                <a16:creationId xmlns:a16="http://schemas.microsoft.com/office/drawing/2014/main" id="{D35B2EE2-1865-4764-9543-F5210055EAAE}"/>
              </a:ext>
            </a:extLst>
          </p:cNvPr>
          <p:cNvPicPr>
            <a:picLocks noChangeAspect="1"/>
          </p:cNvPicPr>
          <p:nvPr/>
        </p:nvPicPr>
        <p:blipFill rotWithShape="1">
          <a:blip r:embed="rId3"/>
          <a:srcRect l="69302" t="24516" r="19794" b="48979"/>
          <a:stretch/>
        </p:blipFill>
        <p:spPr>
          <a:xfrm>
            <a:off x="7803717" y="651813"/>
            <a:ext cx="3564368" cy="2436612"/>
          </a:xfrm>
          <a:prstGeom prst="rect">
            <a:avLst/>
          </a:prstGeom>
        </p:spPr>
      </p:pic>
      <p:sp>
        <p:nvSpPr>
          <p:cNvPr id="6" name="Oval 5">
            <a:extLst>
              <a:ext uri="{FF2B5EF4-FFF2-40B4-BE49-F238E27FC236}">
                <a16:creationId xmlns:a16="http://schemas.microsoft.com/office/drawing/2014/main" id="{E271BC07-C120-4C5E-89D5-B7644F7D9A57}"/>
              </a:ext>
            </a:extLst>
          </p:cNvPr>
          <p:cNvSpPr/>
          <p:nvPr/>
        </p:nvSpPr>
        <p:spPr>
          <a:xfrm>
            <a:off x="735496" y="1252330"/>
            <a:ext cx="695739" cy="596348"/>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F4B16AF-BD30-43A9-8B37-F36CB013ECFC}"/>
              </a:ext>
            </a:extLst>
          </p:cNvPr>
          <p:cNvSpPr/>
          <p:nvPr/>
        </p:nvSpPr>
        <p:spPr>
          <a:xfrm>
            <a:off x="387626" y="3597964"/>
            <a:ext cx="1580322" cy="510209"/>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23CE4DB6-C368-4B4D-B0E2-328C938C3070}"/>
              </a:ext>
            </a:extLst>
          </p:cNvPr>
          <p:cNvCxnSpPr>
            <a:cxnSpLocks/>
          </p:cNvCxnSpPr>
          <p:nvPr/>
        </p:nvCxnSpPr>
        <p:spPr>
          <a:xfrm flipH="1">
            <a:off x="1431235" y="1328592"/>
            <a:ext cx="2435087" cy="16227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AF2335-1000-4FF3-92CF-D1C70FC6786C}"/>
              </a:ext>
            </a:extLst>
          </p:cNvPr>
          <p:cNvCxnSpPr>
            <a:cxnSpLocks/>
          </p:cNvCxnSpPr>
          <p:nvPr/>
        </p:nvCxnSpPr>
        <p:spPr>
          <a:xfrm flipH="1">
            <a:off x="1570383" y="1431235"/>
            <a:ext cx="2295939" cy="21667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1BAB85D-B18F-42A1-BE97-6F1469BA39C3}"/>
              </a:ext>
            </a:extLst>
          </p:cNvPr>
          <p:cNvSpPr/>
          <p:nvPr/>
        </p:nvSpPr>
        <p:spPr>
          <a:xfrm>
            <a:off x="7803717" y="1714111"/>
            <a:ext cx="2562796" cy="510209"/>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5159E1CE-1E24-4C8B-B538-5C33D270C1E2}"/>
              </a:ext>
            </a:extLst>
          </p:cNvPr>
          <p:cNvCxnSpPr>
            <a:cxnSpLocks/>
            <a:endCxn id="14" idx="2"/>
          </p:cNvCxnSpPr>
          <p:nvPr/>
        </p:nvCxnSpPr>
        <p:spPr>
          <a:xfrm flipV="1">
            <a:off x="6610984" y="1969216"/>
            <a:ext cx="1192733" cy="43538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
            <a:extLst>
              <a:ext uri="{FF2B5EF4-FFF2-40B4-BE49-F238E27FC236}">
                <a16:creationId xmlns:a16="http://schemas.microsoft.com/office/drawing/2014/main" id="{DA4CD4A9-F7A6-F13E-570B-FB45220DD001}"/>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9" name="Footer Placeholder 2">
            <a:extLst>
              <a:ext uri="{FF2B5EF4-FFF2-40B4-BE49-F238E27FC236}">
                <a16:creationId xmlns:a16="http://schemas.microsoft.com/office/drawing/2014/main" id="{2CBD614D-CAFB-CEDB-B12D-D546D07A0525}"/>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pic>
        <p:nvPicPr>
          <p:cNvPr id="21" name="Picture 20">
            <a:extLst>
              <a:ext uri="{FF2B5EF4-FFF2-40B4-BE49-F238E27FC236}">
                <a16:creationId xmlns:a16="http://schemas.microsoft.com/office/drawing/2014/main" id="{52126405-81BF-6DCC-92FC-1C7127D723F5}"/>
              </a:ext>
            </a:extLst>
          </p:cNvPr>
          <p:cNvPicPr>
            <a:picLocks noChangeAspect="1"/>
          </p:cNvPicPr>
          <p:nvPr/>
        </p:nvPicPr>
        <p:blipFill>
          <a:blip r:embed="rId4"/>
          <a:stretch>
            <a:fillRect/>
          </a:stretch>
        </p:blipFill>
        <p:spPr>
          <a:xfrm>
            <a:off x="7575235" y="3393155"/>
            <a:ext cx="4229139" cy="1750734"/>
          </a:xfrm>
          <a:prstGeom prst="rect">
            <a:avLst/>
          </a:prstGeom>
        </p:spPr>
      </p:pic>
    </p:spTree>
    <p:extLst>
      <p:ext uri="{BB962C8B-B14F-4D97-AF65-F5344CB8AC3E}">
        <p14:creationId xmlns:p14="http://schemas.microsoft.com/office/powerpoint/2010/main" val="179826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7275444" y="2266316"/>
            <a:ext cx="4144617" cy="2737223"/>
          </a:xfrm>
        </p:spPr>
        <p:txBody>
          <a:bodyPr/>
          <a:lstStyle/>
          <a:p>
            <a:pPr marL="285750" indent="-285750">
              <a:buFont typeface="Arial" panose="020B0604020202020204" pitchFamily="34" charset="0"/>
              <a:buChar char="•"/>
            </a:pPr>
            <a:r>
              <a:rPr lang="en-GB" dirty="0"/>
              <a:t>Once the Beacon Programming Utility has run its registration, the following window will appear</a:t>
            </a:r>
          </a:p>
          <a:p>
            <a:pPr marL="285750" indent="-285750">
              <a:buFont typeface="Arial" panose="020B0604020202020204" pitchFamily="34" charset="0"/>
              <a:buChar char="•"/>
            </a:pPr>
            <a:r>
              <a:rPr lang="en-GB" dirty="0"/>
              <a:t>If it is not required for this window to show on every start up, check the “Do not show this welcome screen again” box at the bottom of the window</a:t>
            </a:r>
          </a:p>
          <a:p>
            <a:pPr marL="285750" indent="-285750">
              <a:buFont typeface="Arial" panose="020B0604020202020204" pitchFamily="34" charset="0"/>
              <a:buChar char="•"/>
            </a:pPr>
            <a:r>
              <a:rPr lang="en-GB" dirty="0"/>
              <a:t>Click closed</a:t>
            </a:r>
          </a:p>
        </p:txBody>
      </p:sp>
      <p:pic>
        <p:nvPicPr>
          <p:cNvPr id="8" name="Picture 7">
            <a:extLst>
              <a:ext uri="{FF2B5EF4-FFF2-40B4-BE49-F238E27FC236}">
                <a16:creationId xmlns:a16="http://schemas.microsoft.com/office/drawing/2014/main" id="{0A0D573B-B3E1-470D-B2A4-AFF34CFA25A4}"/>
              </a:ext>
            </a:extLst>
          </p:cNvPr>
          <p:cNvPicPr>
            <a:picLocks noChangeAspect="1"/>
          </p:cNvPicPr>
          <p:nvPr/>
        </p:nvPicPr>
        <p:blipFill rotWithShape="1">
          <a:blip r:embed="rId2"/>
          <a:srcRect l="65118" t="15038" r="15108" b="15356"/>
          <a:stretch/>
        </p:blipFill>
        <p:spPr>
          <a:xfrm>
            <a:off x="1035050" y="919843"/>
            <a:ext cx="5485020" cy="5430170"/>
          </a:xfrm>
          <a:prstGeom prst="rect">
            <a:avLst/>
          </a:prstGeom>
        </p:spPr>
      </p:pic>
      <p:cxnSp>
        <p:nvCxnSpPr>
          <p:cNvPr id="10" name="Straight Arrow Connector 9">
            <a:extLst>
              <a:ext uri="{FF2B5EF4-FFF2-40B4-BE49-F238E27FC236}">
                <a16:creationId xmlns:a16="http://schemas.microsoft.com/office/drawing/2014/main" id="{CA81D35F-6F0E-47CB-A96B-A3DC405F851F}"/>
              </a:ext>
            </a:extLst>
          </p:cNvPr>
          <p:cNvCxnSpPr>
            <a:cxnSpLocks/>
          </p:cNvCxnSpPr>
          <p:nvPr/>
        </p:nvCxnSpPr>
        <p:spPr>
          <a:xfrm flipH="1">
            <a:off x="1717040" y="3448878"/>
            <a:ext cx="5836700" cy="194608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31BEABFE-2051-9AEE-1701-5EC2D701DDE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A79E492C-1381-ADD0-1B23-49F741BFEDC9}"/>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
        <p:nvSpPr>
          <p:cNvPr id="2" name="Rectangle 1">
            <a:extLst>
              <a:ext uri="{FF2B5EF4-FFF2-40B4-BE49-F238E27FC236}">
                <a16:creationId xmlns:a16="http://schemas.microsoft.com/office/drawing/2014/main" id="{89C28282-0CA7-28E8-3D6B-F2DB56420B23}"/>
              </a:ext>
            </a:extLst>
          </p:cNvPr>
          <p:cNvSpPr/>
          <p:nvPr/>
        </p:nvSpPr>
        <p:spPr>
          <a:xfrm>
            <a:off x="2784765" y="2712027"/>
            <a:ext cx="716972" cy="1662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695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818242" y="1575147"/>
            <a:ext cx="4560335" cy="3951009"/>
          </a:xfrm>
        </p:spPr>
        <p:txBody>
          <a:bodyPr/>
          <a:lstStyle/>
          <a:p>
            <a:pPr marL="285750" indent="-285750">
              <a:buFont typeface="Arial" panose="020B0604020202020204" pitchFamily="34" charset="0"/>
              <a:buChar char="•"/>
            </a:pPr>
            <a:r>
              <a:rPr lang="en-GB" dirty="0"/>
              <a:t>The following window will open after the Beacon Programming Utility has run</a:t>
            </a:r>
          </a:p>
          <a:p>
            <a:pPr marL="285750" indent="-28575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749E46F0-BC05-4C0E-96AF-0AF411CF5526}"/>
              </a:ext>
            </a:extLst>
          </p:cNvPr>
          <p:cNvPicPr>
            <a:picLocks noChangeAspect="1"/>
          </p:cNvPicPr>
          <p:nvPr/>
        </p:nvPicPr>
        <p:blipFill rotWithShape="1">
          <a:blip r:embed="rId3"/>
          <a:srcRect l="65086" t="15148" r="15111" b="15441"/>
          <a:stretch/>
        </p:blipFill>
        <p:spPr>
          <a:xfrm>
            <a:off x="1041990" y="892511"/>
            <a:ext cx="5393009" cy="5316280"/>
          </a:xfrm>
          <a:prstGeom prst="rect">
            <a:avLst/>
          </a:prstGeom>
        </p:spPr>
      </p:pic>
      <p:sp>
        <p:nvSpPr>
          <p:cNvPr id="10" name="Date Placeholder 1">
            <a:extLst>
              <a:ext uri="{FF2B5EF4-FFF2-40B4-BE49-F238E27FC236}">
                <a16:creationId xmlns:a16="http://schemas.microsoft.com/office/drawing/2014/main" id="{73EEE7F3-BCCA-4376-EB2E-AA08F0A3C5C1}"/>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1" name="Footer Placeholder 2">
            <a:extLst>
              <a:ext uri="{FF2B5EF4-FFF2-40B4-BE49-F238E27FC236}">
                <a16:creationId xmlns:a16="http://schemas.microsoft.com/office/drawing/2014/main" id="{B1207F3F-9DC9-CA46-7CB9-F4A4C538808C}"/>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90744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2162707" y="2552766"/>
            <a:ext cx="7564829" cy="1752467"/>
          </a:xfrm>
        </p:spPr>
        <p:txBody>
          <a:bodyPr/>
          <a:lstStyle/>
          <a:p>
            <a:pPr algn="ctr"/>
            <a:r>
              <a:rPr kumimoji="0" lang="en-GB" sz="4400" b="0" i="0" u="none" strike="noStrike" kern="1200" cap="all" spc="0" normalizeH="0" baseline="0" noProof="0" dirty="0">
                <a:ln>
                  <a:noFill/>
                </a:ln>
                <a:solidFill>
                  <a:prstClr val="black">
                    <a:lumMod val="65000"/>
                    <a:lumOff val="35000"/>
                  </a:prstClr>
                </a:solidFill>
                <a:effectLst/>
                <a:uLnTx/>
                <a:uFillTx/>
                <a:latin typeface="Segoe UI" panose="020B0502040204020203" pitchFamily="34" charset="0"/>
                <a:ea typeface="+mj-ea"/>
                <a:cs typeface="Segoe UI" panose="020B0502040204020203" pitchFamily="34" charset="0"/>
              </a:rPr>
              <a:t>Installing the new IRDA programming pen</a:t>
            </a:r>
            <a:br>
              <a:rPr lang="en-GB" dirty="0"/>
            </a:br>
            <a:endParaRPr lang="en-GB" dirty="0"/>
          </a:p>
        </p:txBody>
      </p:sp>
      <p:sp>
        <p:nvSpPr>
          <p:cNvPr id="8" name="Date Placeholder 1">
            <a:extLst>
              <a:ext uri="{FF2B5EF4-FFF2-40B4-BE49-F238E27FC236}">
                <a16:creationId xmlns:a16="http://schemas.microsoft.com/office/drawing/2014/main" id="{9E13795F-EC2F-79F4-2709-EF37BED7809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8DA37FB7-7E28-B961-7FDD-4B7E91F07B50}"/>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896299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err="1"/>
              <a:t>Irda</a:t>
            </a:r>
            <a:r>
              <a:rPr lang="en-GB" dirty="0"/>
              <a:t> Programming pen </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370983" y="1243085"/>
            <a:ext cx="4908204" cy="4377977"/>
          </a:xfrm>
        </p:spPr>
        <p:txBody>
          <a:bodyPr/>
          <a:lstStyle/>
          <a:p>
            <a:pPr marL="285750" indent="-285750">
              <a:buFont typeface="Arial" panose="020B0604020202020204" pitchFamily="34" charset="0"/>
              <a:buChar char="•"/>
            </a:pPr>
            <a:r>
              <a:rPr lang="en-GB" dirty="0"/>
              <a:t>The IrDA programming pen is easy to install and doesn’t really have any user interfaces for reference. </a:t>
            </a:r>
          </a:p>
          <a:p>
            <a:pPr marL="285750" indent="-285750">
              <a:buFont typeface="Arial" panose="020B0604020202020204" pitchFamily="34" charset="0"/>
              <a:buChar char="•"/>
            </a:pPr>
            <a:r>
              <a:rPr lang="en-GB" dirty="0"/>
              <a:t>The driver for the pen will install automatically.</a:t>
            </a:r>
          </a:p>
          <a:p>
            <a:pPr marL="285750" indent="-285750">
              <a:buFont typeface="Arial" panose="020B0604020202020204" pitchFamily="34" charset="0"/>
              <a:buChar char="•"/>
            </a:pPr>
            <a:r>
              <a:rPr lang="en-GB" dirty="0"/>
              <a:t>Connect to the pen to an available USB port. This will be the dedicated port for this pen on certain Windows platforms. On Windows 10 for example the pen can be plugged into any available USB port and will maintain the allocated port number</a:t>
            </a:r>
          </a:p>
          <a:p>
            <a:pPr marL="285750" indent="-285750">
              <a:buFont typeface="Arial" panose="020B0604020202020204" pitchFamily="34" charset="0"/>
              <a:buChar char="•"/>
            </a:pPr>
            <a:r>
              <a:rPr lang="en-GB" dirty="0"/>
              <a:t>Make sure the green and red LED’s on the pen flash for a second or so when connecting. This will indicate the pen is connected </a:t>
            </a:r>
          </a:p>
          <a:p>
            <a:pPr marL="285750" indent="-285750">
              <a:buFont typeface="Arial" panose="020B0604020202020204" pitchFamily="34" charset="0"/>
              <a:buChar char="•"/>
            </a:pPr>
            <a:endParaRPr lang="en-GB" dirty="0"/>
          </a:p>
        </p:txBody>
      </p:sp>
      <p:pic>
        <p:nvPicPr>
          <p:cNvPr id="11" name="Picture 10">
            <a:extLst>
              <a:ext uri="{FF2B5EF4-FFF2-40B4-BE49-F238E27FC236}">
                <a16:creationId xmlns:a16="http://schemas.microsoft.com/office/drawing/2014/main" id="{EFB7BD5E-299F-45FF-BF9B-4F84798090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46" t="6259" r="31753" b="10393"/>
          <a:stretch/>
        </p:blipFill>
        <p:spPr>
          <a:xfrm rot="10800000">
            <a:off x="1104624" y="1243085"/>
            <a:ext cx="4336867" cy="4528455"/>
          </a:xfrm>
          <a:prstGeom prst="rect">
            <a:avLst/>
          </a:prstGeom>
        </p:spPr>
      </p:pic>
      <p:sp>
        <p:nvSpPr>
          <p:cNvPr id="6" name="Date Placeholder 1">
            <a:extLst>
              <a:ext uri="{FF2B5EF4-FFF2-40B4-BE49-F238E27FC236}">
                <a16:creationId xmlns:a16="http://schemas.microsoft.com/office/drawing/2014/main" id="{3DBA409A-4660-DD1F-6A95-E6EABA0171AB}"/>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8" name="Footer Placeholder 2">
            <a:extLst>
              <a:ext uri="{FF2B5EF4-FFF2-40B4-BE49-F238E27FC236}">
                <a16:creationId xmlns:a16="http://schemas.microsoft.com/office/drawing/2014/main" id="{A017A57B-E186-D726-426D-95E15ADC493F}"/>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1971130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err="1"/>
              <a:t>Irda</a:t>
            </a:r>
            <a:r>
              <a:rPr lang="en-GB" dirty="0"/>
              <a:t> Programming pen </a:t>
            </a:r>
          </a:p>
        </p:txBody>
      </p:sp>
      <p:pic>
        <p:nvPicPr>
          <p:cNvPr id="6" name="Picture 5">
            <a:extLst>
              <a:ext uri="{FF2B5EF4-FFF2-40B4-BE49-F238E27FC236}">
                <a16:creationId xmlns:a16="http://schemas.microsoft.com/office/drawing/2014/main" id="{ADF78D93-4A4E-43DF-8079-F8924DB22E57}"/>
              </a:ext>
            </a:extLst>
          </p:cNvPr>
          <p:cNvPicPr>
            <a:picLocks noChangeAspect="1"/>
          </p:cNvPicPr>
          <p:nvPr/>
        </p:nvPicPr>
        <p:blipFill rotWithShape="1">
          <a:blip r:embed="rId2"/>
          <a:srcRect l="65131" t="15279" r="15171" b="15112"/>
          <a:stretch/>
        </p:blipFill>
        <p:spPr>
          <a:xfrm>
            <a:off x="1033669" y="923061"/>
            <a:ext cx="5287618" cy="5255180"/>
          </a:xfrm>
          <a:prstGeom prst="rect">
            <a:avLst/>
          </a:prstGeo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818242" y="1575147"/>
            <a:ext cx="4560335" cy="3951009"/>
          </a:xfrm>
        </p:spPr>
        <p:txBody>
          <a:bodyPr/>
          <a:lstStyle/>
          <a:p>
            <a:pPr marL="285750" indent="-285750">
              <a:buFont typeface="Arial" panose="020B0604020202020204" pitchFamily="34" charset="0"/>
              <a:buChar char="•"/>
            </a:pPr>
            <a:r>
              <a:rPr lang="en-GB" dirty="0"/>
              <a:t>Once the pen has been installed open the FPROG3 software to check that the correct port is selected for the pen.</a:t>
            </a:r>
          </a:p>
          <a:p>
            <a:pPr marL="285750" indent="-285750">
              <a:buFont typeface="Arial" panose="020B0604020202020204" pitchFamily="34" charset="0"/>
              <a:buChar char="•"/>
            </a:pPr>
            <a:r>
              <a:rPr lang="en-GB" dirty="0"/>
              <a:t>Click on Options button on the right of the user interface</a:t>
            </a:r>
          </a:p>
          <a:p>
            <a:pPr marL="285750" indent="-285750">
              <a:buFont typeface="Arial" panose="020B0604020202020204" pitchFamily="34" charset="0"/>
              <a:buChar char="•"/>
            </a:pPr>
            <a:r>
              <a:rPr lang="en-GB" dirty="0"/>
              <a:t>Select Programming COM port from the array of tabs shown</a:t>
            </a:r>
          </a:p>
          <a:p>
            <a:pPr marL="285750" indent="-285750">
              <a:buFont typeface="Arial" panose="020B0604020202020204" pitchFamily="34" charset="0"/>
              <a:buChar char="•"/>
            </a:pPr>
            <a:r>
              <a:rPr lang="en-GB" dirty="0"/>
              <a:t>Select the correct port if required</a:t>
            </a:r>
          </a:p>
          <a:p>
            <a:pPr marL="285750" indent="-285750">
              <a:buFont typeface="Arial" panose="020B0604020202020204" pitchFamily="34" charset="0"/>
              <a:buChar char="•"/>
            </a:pPr>
            <a:r>
              <a:rPr lang="en-GB" dirty="0"/>
              <a:t>Make sure the hardware is on Multi IrDA pen for PLB’s or 82-950A Legacy IR pen for legacy types.</a:t>
            </a:r>
          </a:p>
        </p:txBody>
      </p:sp>
      <p:cxnSp>
        <p:nvCxnSpPr>
          <p:cNvPr id="14" name="Straight Arrow Connector 13">
            <a:extLst>
              <a:ext uri="{FF2B5EF4-FFF2-40B4-BE49-F238E27FC236}">
                <a16:creationId xmlns:a16="http://schemas.microsoft.com/office/drawing/2014/main" id="{F59A473C-AFB4-4A00-BE88-B69873D592A7}"/>
              </a:ext>
            </a:extLst>
          </p:cNvPr>
          <p:cNvCxnSpPr>
            <a:cxnSpLocks/>
          </p:cNvCxnSpPr>
          <p:nvPr/>
        </p:nvCxnSpPr>
        <p:spPr>
          <a:xfrm flipH="1" flipV="1">
            <a:off x="6156251" y="2402958"/>
            <a:ext cx="795267" cy="17398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0059AC-B859-432F-B8E5-42F0CFC6B830}"/>
              </a:ext>
            </a:extLst>
          </p:cNvPr>
          <p:cNvCxnSpPr>
            <a:cxnSpLocks/>
          </p:cNvCxnSpPr>
          <p:nvPr/>
        </p:nvCxnSpPr>
        <p:spPr>
          <a:xfrm flipH="1" flipV="1">
            <a:off x="3505200" y="2090056"/>
            <a:ext cx="3446318" cy="107917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43C51CF-7591-4BB0-889C-14C56BBC6A3B}"/>
              </a:ext>
            </a:extLst>
          </p:cNvPr>
          <p:cNvCxnSpPr>
            <a:cxnSpLocks/>
          </p:cNvCxnSpPr>
          <p:nvPr/>
        </p:nvCxnSpPr>
        <p:spPr>
          <a:xfrm flipH="1" flipV="1">
            <a:off x="4401879" y="3826217"/>
            <a:ext cx="2549639" cy="36131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6C69C4-0889-4D31-B72B-AF28D9F495EB}"/>
              </a:ext>
            </a:extLst>
          </p:cNvPr>
          <p:cNvCxnSpPr>
            <a:cxnSpLocks/>
          </p:cNvCxnSpPr>
          <p:nvPr/>
        </p:nvCxnSpPr>
        <p:spPr>
          <a:xfrm flipH="1" flipV="1">
            <a:off x="4401879" y="3551274"/>
            <a:ext cx="2549639" cy="2749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9E08D15-7E2D-44BC-AC9C-8EE23A1F77F7}"/>
              </a:ext>
            </a:extLst>
          </p:cNvPr>
          <p:cNvSpPr/>
          <p:nvPr/>
        </p:nvSpPr>
        <p:spPr>
          <a:xfrm>
            <a:off x="2633208" y="1926645"/>
            <a:ext cx="871992" cy="163411"/>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1">
            <a:extLst>
              <a:ext uri="{FF2B5EF4-FFF2-40B4-BE49-F238E27FC236}">
                <a16:creationId xmlns:a16="http://schemas.microsoft.com/office/drawing/2014/main" id="{4BBC116D-A31A-968A-366F-6C0383665E53}"/>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0" name="Footer Placeholder 2">
            <a:extLst>
              <a:ext uri="{FF2B5EF4-FFF2-40B4-BE49-F238E27FC236}">
                <a16:creationId xmlns:a16="http://schemas.microsoft.com/office/drawing/2014/main" id="{529AB774-8ADB-C490-8E7E-EB084D184688}"/>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541471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err="1"/>
              <a:t>Irda</a:t>
            </a:r>
            <a:r>
              <a:rPr lang="en-GB" dirty="0"/>
              <a:t> Programming pen – trouble shooting </a:t>
            </a:r>
          </a:p>
        </p:txBody>
      </p:sp>
      <p:sp>
        <p:nvSpPr>
          <p:cNvPr id="9" name="Date Placeholder 1">
            <a:extLst>
              <a:ext uri="{FF2B5EF4-FFF2-40B4-BE49-F238E27FC236}">
                <a16:creationId xmlns:a16="http://schemas.microsoft.com/office/drawing/2014/main" id="{4BBC116D-A31A-968A-366F-6C0383665E53}"/>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0" name="Footer Placeholder 2">
            <a:extLst>
              <a:ext uri="{FF2B5EF4-FFF2-40B4-BE49-F238E27FC236}">
                <a16:creationId xmlns:a16="http://schemas.microsoft.com/office/drawing/2014/main" id="{529AB774-8ADB-C490-8E7E-EB084D184688}"/>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
        <p:nvSpPr>
          <p:cNvPr id="11" name="TextBox 10">
            <a:extLst>
              <a:ext uri="{FF2B5EF4-FFF2-40B4-BE49-F238E27FC236}">
                <a16:creationId xmlns:a16="http://schemas.microsoft.com/office/drawing/2014/main" id="{1BBD874B-E0AE-BC17-C53A-B05B4D04D6B7}"/>
              </a:ext>
            </a:extLst>
          </p:cNvPr>
          <p:cNvSpPr txBox="1"/>
          <p:nvPr/>
        </p:nvSpPr>
        <p:spPr>
          <a:xfrm>
            <a:off x="554183" y="926328"/>
            <a:ext cx="4765960" cy="923330"/>
          </a:xfrm>
          <a:prstGeom prst="rect">
            <a:avLst/>
          </a:prstGeom>
          <a:noFill/>
        </p:spPr>
        <p:txBody>
          <a:bodyPr wrap="square">
            <a:spAutoFit/>
          </a:bodyPr>
          <a:lstStyle/>
          <a:p>
            <a:r>
              <a:rPr lang="en-GB" dirty="0"/>
              <a:t>The IrDA interface device emits and receives through the plastic housing.</a:t>
            </a:r>
          </a:p>
          <a:p>
            <a:r>
              <a:rPr lang="en-GB" dirty="0"/>
              <a:t>Note the correct orientation. </a:t>
            </a:r>
          </a:p>
        </p:txBody>
      </p:sp>
      <p:pic>
        <p:nvPicPr>
          <p:cNvPr id="18" name="Picture 17">
            <a:extLst>
              <a:ext uri="{FF2B5EF4-FFF2-40B4-BE49-F238E27FC236}">
                <a16:creationId xmlns:a16="http://schemas.microsoft.com/office/drawing/2014/main" id="{A873FF02-F715-FAD2-F4A3-E59907E13EF9}"/>
              </a:ext>
            </a:extLst>
          </p:cNvPr>
          <p:cNvPicPr>
            <a:picLocks noChangeAspect="1"/>
          </p:cNvPicPr>
          <p:nvPr/>
        </p:nvPicPr>
        <p:blipFill>
          <a:blip r:embed="rId2"/>
          <a:stretch>
            <a:fillRect/>
          </a:stretch>
        </p:blipFill>
        <p:spPr>
          <a:xfrm>
            <a:off x="664005" y="1925980"/>
            <a:ext cx="2800495" cy="1794842"/>
          </a:xfrm>
          <a:prstGeom prst="rect">
            <a:avLst/>
          </a:prstGeom>
        </p:spPr>
      </p:pic>
      <p:sp>
        <p:nvSpPr>
          <p:cNvPr id="4" name="Text Placeholder 3">
            <a:extLst>
              <a:ext uri="{FF2B5EF4-FFF2-40B4-BE49-F238E27FC236}">
                <a16:creationId xmlns:a16="http://schemas.microsoft.com/office/drawing/2014/main" id="{3AD80828-3970-025B-54BE-B2732CA864CF}"/>
              </a:ext>
            </a:extLst>
          </p:cNvPr>
          <p:cNvSpPr>
            <a:spLocks noGrp="1"/>
          </p:cNvSpPr>
          <p:nvPr>
            <p:ph type="body" sz="quarter" idx="21"/>
          </p:nvPr>
        </p:nvSpPr>
        <p:spPr>
          <a:xfrm>
            <a:off x="5320145" y="940440"/>
            <a:ext cx="6644843" cy="5164137"/>
          </a:xfrm>
        </p:spPr>
        <p:txBody>
          <a:bodyPr/>
          <a:lstStyle/>
          <a:p>
            <a:endParaRPr lang="en-GB" dirty="0"/>
          </a:p>
          <a:p>
            <a:r>
              <a:rPr lang="en-GB" dirty="0"/>
              <a:t>Use Windows Device manager to identify the correct COM Port</a:t>
            </a:r>
          </a:p>
        </p:txBody>
      </p:sp>
      <p:pic>
        <p:nvPicPr>
          <p:cNvPr id="13" name="Picture 12">
            <a:extLst>
              <a:ext uri="{FF2B5EF4-FFF2-40B4-BE49-F238E27FC236}">
                <a16:creationId xmlns:a16="http://schemas.microsoft.com/office/drawing/2014/main" id="{5FC36942-3300-81AF-F1B8-DB85AEAB2C15}"/>
              </a:ext>
            </a:extLst>
          </p:cNvPr>
          <p:cNvPicPr>
            <a:picLocks noChangeAspect="1"/>
          </p:cNvPicPr>
          <p:nvPr/>
        </p:nvPicPr>
        <p:blipFill>
          <a:blip r:embed="rId3"/>
          <a:stretch>
            <a:fillRect/>
          </a:stretch>
        </p:blipFill>
        <p:spPr>
          <a:xfrm>
            <a:off x="6230938" y="1756465"/>
            <a:ext cx="5734050" cy="4410075"/>
          </a:xfrm>
          <a:prstGeom prst="rect">
            <a:avLst/>
          </a:prstGeom>
        </p:spPr>
      </p:pic>
      <p:pic>
        <p:nvPicPr>
          <p:cNvPr id="14" name="Picture 13">
            <a:extLst>
              <a:ext uri="{FF2B5EF4-FFF2-40B4-BE49-F238E27FC236}">
                <a16:creationId xmlns:a16="http://schemas.microsoft.com/office/drawing/2014/main" id="{E04651F0-7DF3-6D18-7CF2-2018CEB76709}"/>
              </a:ext>
            </a:extLst>
          </p:cNvPr>
          <p:cNvPicPr>
            <a:picLocks noChangeAspect="1"/>
          </p:cNvPicPr>
          <p:nvPr/>
        </p:nvPicPr>
        <p:blipFill>
          <a:blip r:embed="rId4"/>
          <a:stretch>
            <a:fillRect/>
          </a:stretch>
        </p:blipFill>
        <p:spPr>
          <a:xfrm rot="17181014">
            <a:off x="7475827" y="2762630"/>
            <a:ext cx="4092474" cy="1236729"/>
          </a:xfrm>
          <a:prstGeom prst="rect">
            <a:avLst/>
          </a:prstGeom>
        </p:spPr>
      </p:pic>
      <p:pic>
        <p:nvPicPr>
          <p:cNvPr id="15" name="Picture 14">
            <a:extLst>
              <a:ext uri="{FF2B5EF4-FFF2-40B4-BE49-F238E27FC236}">
                <a16:creationId xmlns:a16="http://schemas.microsoft.com/office/drawing/2014/main" id="{2ED8900E-0D4C-1DEC-DBDF-2F02825C5DD5}"/>
              </a:ext>
            </a:extLst>
          </p:cNvPr>
          <p:cNvPicPr>
            <a:picLocks noChangeAspect="1"/>
          </p:cNvPicPr>
          <p:nvPr/>
        </p:nvPicPr>
        <p:blipFill>
          <a:blip r:embed="rId5"/>
          <a:stretch>
            <a:fillRect/>
          </a:stretch>
        </p:blipFill>
        <p:spPr>
          <a:xfrm rot="15159352" flipV="1">
            <a:off x="119757" y="1879040"/>
            <a:ext cx="1291810" cy="469049"/>
          </a:xfrm>
          <a:prstGeom prst="rect">
            <a:avLst/>
          </a:prstGeom>
        </p:spPr>
      </p:pic>
    </p:spTree>
    <p:extLst>
      <p:ext uri="{BB962C8B-B14F-4D97-AF65-F5344CB8AC3E}">
        <p14:creationId xmlns:p14="http://schemas.microsoft.com/office/powerpoint/2010/main" val="187721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806368" y="2847302"/>
            <a:ext cx="8730013" cy="1163395"/>
          </a:xfrm>
        </p:spPr>
        <p:txBody>
          <a:bodyPr/>
          <a:lstStyle/>
          <a:p>
            <a:r>
              <a:rPr lang="en-GB" sz="4400" dirty="0"/>
              <a:t>Connecting to the NEW PLB</a:t>
            </a:r>
            <a:br>
              <a:rPr lang="en-GB" dirty="0"/>
            </a:br>
            <a:endParaRPr lang="en-GB" dirty="0"/>
          </a:p>
        </p:txBody>
      </p:sp>
      <p:sp>
        <p:nvSpPr>
          <p:cNvPr id="6" name="Date Placeholder 1">
            <a:extLst>
              <a:ext uri="{FF2B5EF4-FFF2-40B4-BE49-F238E27FC236}">
                <a16:creationId xmlns:a16="http://schemas.microsoft.com/office/drawing/2014/main" id="{D2BB842F-9B40-5234-100F-954343AEF383}"/>
              </a:ext>
            </a:extLst>
          </p:cNvPr>
          <p:cNvSpPr txBox="1">
            <a:spLocks/>
          </p:cNvSpPr>
          <p:nvPr/>
        </p:nvSpPr>
        <p:spPr>
          <a:xfrm>
            <a:off x="9622438" y="6419850"/>
            <a:ext cx="1039416"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822F6-F2C1-4BBE-9EE1-247EF3025102}" type="datetime7">
              <a:rPr lang="en-US" smtClean="0"/>
              <a:pPr/>
              <a:t>Feb-25</a:t>
            </a:fld>
            <a:endParaRPr lang="fr-FR" dirty="0"/>
          </a:p>
        </p:txBody>
      </p:sp>
      <p:sp>
        <p:nvSpPr>
          <p:cNvPr id="7" name="Footer Placeholder 2">
            <a:extLst>
              <a:ext uri="{FF2B5EF4-FFF2-40B4-BE49-F238E27FC236}">
                <a16:creationId xmlns:a16="http://schemas.microsoft.com/office/drawing/2014/main" id="{C24D06DF-A660-C9A1-5083-DCDFFE75C8F2}"/>
              </a:ext>
            </a:extLst>
          </p:cNvPr>
          <p:cNvSpPr txBox="1">
            <a:spLocks/>
          </p:cNvSpPr>
          <p:nvPr/>
        </p:nvSpPr>
        <p:spPr>
          <a:xfrm>
            <a:off x="6428509" y="6419850"/>
            <a:ext cx="3471187"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210566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5C63891-934D-9ACA-1FD2-68BECBC5746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41" t="11177" r="10270" b="11492"/>
          <a:stretch/>
        </p:blipFill>
        <p:spPr bwMode="auto">
          <a:xfrm>
            <a:off x="7797589" y="1123333"/>
            <a:ext cx="2952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06AD5F-CA50-82A7-61B4-3B6FD6487D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16" t="24532" r="26848" b="2196"/>
          <a:stretch/>
        </p:blipFill>
        <p:spPr bwMode="auto">
          <a:xfrm>
            <a:off x="2095612" y="893856"/>
            <a:ext cx="2102054" cy="356952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164159" y="1236604"/>
            <a:ext cx="3486078" cy="3661629"/>
          </a:xfrm>
        </p:spPr>
        <p:txBody>
          <a:bodyPr>
            <a:normAutofit/>
          </a:bodyPr>
          <a:lstStyle/>
          <a:p>
            <a:pPr marL="285750" indent="-285750">
              <a:buFont typeface="Arial" panose="020B0604020202020204" pitchFamily="34" charset="0"/>
              <a:buChar char="•"/>
            </a:pPr>
            <a:r>
              <a:rPr lang="en-GB" dirty="0"/>
              <a:t>The USB Multi Pen must operate using IrDA programming protocol.</a:t>
            </a:r>
          </a:p>
          <a:p>
            <a:pPr marL="285750" indent="-285750">
              <a:buFont typeface="Arial" panose="020B0604020202020204" pitchFamily="34" charset="0"/>
              <a:buChar char="•"/>
            </a:pPr>
            <a:r>
              <a:rPr lang="en-GB" dirty="0"/>
              <a:t>Place the programming pen in the mould base. There are multiple versions of this base (Solid Plastic and Plastic frame) </a:t>
            </a:r>
          </a:p>
          <a:p>
            <a:pPr marL="285750" indent="-285750">
              <a:buFont typeface="Arial" panose="020B0604020202020204" pitchFamily="34" charset="0"/>
              <a:buChar char="•"/>
            </a:pPr>
            <a:r>
              <a:rPr lang="en-GB" dirty="0" err="1"/>
              <a:t>Ir</a:t>
            </a:r>
            <a:r>
              <a:rPr lang="en-GB" dirty="0"/>
              <a:t> point </a:t>
            </a:r>
          </a:p>
          <a:p>
            <a:pPr marL="285750" indent="-285750">
              <a:buFont typeface="Arial" panose="020B0604020202020204" pitchFamily="34" charset="0"/>
              <a:buChar char="•"/>
            </a:pPr>
            <a:r>
              <a:rPr lang="en-GB" dirty="0"/>
              <a:t>IrDA point</a:t>
            </a:r>
          </a:p>
          <a:p>
            <a:pPr marL="285750" indent="-285750">
              <a:buFont typeface="Arial" panose="020B0604020202020204" pitchFamily="34" charset="0"/>
              <a:buChar char="•"/>
            </a:pPr>
            <a:r>
              <a:rPr lang="en-GB" dirty="0"/>
              <a:t>IrDA point on the PLB  beacon</a:t>
            </a:r>
          </a:p>
        </p:txBody>
      </p:sp>
      <p:sp>
        <p:nvSpPr>
          <p:cNvPr id="6" name="Oval 5">
            <a:extLst>
              <a:ext uri="{FF2B5EF4-FFF2-40B4-BE49-F238E27FC236}">
                <a16:creationId xmlns:a16="http://schemas.microsoft.com/office/drawing/2014/main" id="{F1D964C2-014E-4191-B3CA-E1591D60A1C1}"/>
              </a:ext>
            </a:extLst>
          </p:cNvPr>
          <p:cNvSpPr/>
          <p:nvPr/>
        </p:nvSpPr>
        <p:spPr>
          <a:xfrm>
            <a:off x="3585229" y="1402567"/>
            <a:ext cx="397565" cy="974035"/>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B08C65E-8640-4160-823C-BE014EAE194B}"/>
              </a:ext>
            </a:extLst>
          </p:cNvPr>
          <p:cNvSpPr/>
          <p:nvPr/>
        </p:nvSpPr>
        <p:spPr>
          <a:xfrm>
            <a:off x="2712027" y="1577030"/>
            <a:ext cx="768440" cy="657312"/>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A4BAC8B-9B8E-4A60-B7D6-7869C7876763}"/>
              </a:ext>
            </a:extLst>
          </p:cNvPr>
          <p:cNvSpPr/>
          <p:nvPr/>
        </p:nvSpPr>
        <p:spPr>
          <a:xfrm>
            <a:off x="8291945" y="2236300"/>
            <a:ext cx="1330037" cy="7562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37F1D5C5-1F70-4DDC-A514-91C90924F1CD}"/>
              </a:ext>
            </a:extLst>
          </p:cNvPr>
          <p:cNvCxnSpPr>
            <a:cxnSpLocks/>
          </p:cNvCxnSpPr>
          <p:nvPr/>
        </p:nvCxnSpPr>
        <p:spPr>
          <a:xfrm flipH="1" flipV="1">
            <a:off x="3810169" y="2345314"/>
            <a:ext cx="470758" cy="122915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9EF5F0-A42A-4E83-9AA3-0D6918C870C5}"/>
              </a:ext>
            </a:extLst>
          </p:cNvPr>
          <p:cNvCxnSpPr>
            <a:cxnSpLocks/>
            <a:endCxn id="8" idx="4"/>
          </p:cNvCxnSpPr>
          <p:nvPr/>
        </p:nvCxnSpPr>
        <p:spPr>
          <a:xfrm flipH="1" flipV="1">
            <a:off x="3096247" y="2234342"/>
            <a:ext cx="1184680" cy="163107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BD4A9B-6BEB-4ED9-8204-167AEA08CB47}"/>
              </a:ext>
            </a:extLst>
          </p:cNvPr>
          <p:cNvCxnSpPr>
            <a:cxnSpLocks/>
            <a:endCxn id="13" idx="2"/>
          </p:cNvCxnSpPr>
          <p:nvPr/>
        </p:nvCxnSpPr>
        <p:spPr>
          <a:xfrm flipV="1">
            <a:off x="6779491" y="2614441"/>
            <a:ext cx="1512454" cy="15719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floor, indoor&#10;&#10;Description automatically generated">
            <a:extLst>
              <a:ext uri="{FF2B5EF4-FFF2-40B4-BE49-F238E27FC236}">
                <a16:creationId xmlns:a16="http://schemas.microsoft.com/office/drawing/2014/main" id="{BE9B6696-AAD3-4CB0-BA54-FFE80536F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00" t="5496" r="7189"/>
          <a:stretch/>
        </p:blipFill>
        <p:spPr>
          <a:xfrm rot="10800000">
            <a:off x="461614" y="1865233"/>
            <a:ext cx="1550736" cy="2605167"/>
          </a:xfrm>
          <a:prstGeom prst="rect">
            <a:avLst/>
          </a:prstGeom>
        </p:spPr>
      </p:pic>
      <p:cxnSp>
        <p:nvCxnSpPr>
          <p:cNvPr id="22" name="Straight Arrow Connector 21">
            <a:extLst>
              <a:ext uri="{FF2B5EF4-FFF2-40B4-BE49-F238E27FC236}">
                <a16:creationId xmlns:a16="http://schemas.microsoft.com/office/drawing/2014/main" id="{33C23671-0D58-498F-8B3E-017ABEFCFEE7}"/>
              </a:ext>
            </a:extLst>
          </p:cNvPr>
          <p:cNvCxnSpPr>
            <a:cxnSpLocks/>
            <a:endCxn id="25" idx="3"/>
          </p:cNvCxnSpPr>
          <p:nvPr/>
        </p:nvCxnSpPr>
        <p:spPr>
          <a:xfrm flipH="1" flipV="1">
            <a:off x="1328659" y="2376602"/>
            <a:ext cx="2952268" cy="15719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8BED236-0801-4096-8DB7-14AC73B4B71C}"/>
              </a:ext>
            </a:extLst>
          </p:cNvPr>
          <p:cNvPicPr>
            <a:picLocks noChangeAspect="1"/>
          </p:cNvPicPr>
          <p:nvPr/>
        </p:nvPicPr>
        <p:blipFill>
          <a:blip r:embed="rId5"/>
          <a:stretch>
            <a:fillRect/>
          </a:stretch>
        </p:blipFill>
        <p:spPr>
          <a:xfrm>
            <a:off x="398352" y="2035196"/>
            <a:ext cx="930307" cy="682811"/>
          </a:xfrm>
          <a:prstGeom prst="rect">
            <a:avLst/>
          </a:prstGeom>
        </p:spPr>
      </p:pic>
      <p:sp>
        <p:nvSpPr>
          <p:cNvPr id="9" name="Date Placeholder 1">
            <a:extLst>
              <a:ext uri="{FF2B5EF4-FFF2-40B4-BE49-F238E27FC236}">
                <a16:creationId xmlns:a16="http://schemas.microsoft.com/office/drawing/2014/main" id="{1B94A5A5-0916-06BE-96C8-3C7C42762109}"/>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1" name="Footer Placeholder 2">
            <a:extLst>
              <a:ext uri="{FF2B5EF4-FFF2-40B4-BE49-F238E27FC236}">
                <a16:creationId xmlns:a16="http://schemas.microsoft.com/office/drawing/2014/main" id="{B115F2A4-681C-28A3-D17E-E12606C77E0B}"/>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28432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E955E56-B9B3-F41B-60EF-E3BC659970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78" y="973375"/>
            <a:ext cx="4005085" cy="53401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Position the USB PEN (recommended)</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623240" y="1094868"/>
            <a:ext cx="4838778" cy="4624252"/>
          </a:xfrm>
        </p:spPr>
        <p:txBody>
          <a:bodyPr/>
          <a:lstStyle/>
          <a:p>
            <a:pPr marL="285750" indent="-285750">
              <a:buFont typeface="Arial" panose="020B0604020202020204" pitchFamily="34" charset="0"/>
              <a:buChar char="•"/>
            </a:pPr>
            <a:r>
              <a:rPr lang="en-GB" dirty="0"/>
              <a:t>Invert PLB and insert into base directly over the PEN</a:t>
            </a:r>
          </a:p>
          <a:p>
            <a:pPr marL="285750" indent="-285750">
              <a:buFont typeface="Arial" panose="020B0604020202020204" pitchFamily="34" charset="0"/>
              <a:buChar char="•"/>
            </a:pPr>
            <a:r>
              <a:rPr lang="en-GB" dirty="0"/>
              <a:t>Ensure the TEST/OFF button is accessible. </a:t>
            </a:r>
          </a:p>
          <a:p>
            <a:pPr marL="285750" indent="-285750">
              <a:buFont typeface="Arial" panose="020B0604020202020204" pitchFamily="34" charset="0"/>
              <a:buChar char="•"/>
            </a:pPr>
            <a:r>
              <a:rPr lang="en-GB" dirty="0"/>
              <a:t>This will make sure the two IrDA points on the Pen and on the PLB have the best opportunity of connecting through the case.</a:t>
            </a:r>
          </a:p>
          <a:p>
            <a:pPr marL="285750" indent="-285750">
              <a:buFont typeface="Arial" panose="020B0604020202020204" pitchFamily="34" charset="0"/>
              <a:buChar char="•"/>
            </a:pPr>
            <a:r>
              <a:rPr lang="en-GB" dirty="0"/>
              <a:t>Once the connection is established the pen holder and pen must not be removed until the programming is complete and the PLB disconnected.</a:t>
            </a:r>
          </a:p>
        </p:txBody>
      </p:sp>
      <p:cxnSp>
        <p:nvCxnSpPr>
          <p:cNvPr id="16" name="Straight Arrow Connector 15">
            <a:extLst>
              <a:ext uri="{FF2B5EF4-FFF2-40B4-BE49-F238E27FC236}">
                <a16:creationId xmlns:a16="http://schemas.microsoft.com/office/drawing/2014/main" id="{59755760-E4F5-4E10-903C-0F52B40BFC7B}"/>
              </a:ext>
            </a:extLst>
          </p:cNvPr>
          <p:cNvCxnSpPr>
            <a:cxnSpLocks/>
          </p:cNvCxnSpPr>
          <p:nvPr/>
        </p:nvCxnSpPr>
        <p:spPr>
          <a:xfrm flipH="1">
            <a:off x="3532909" y="1859973"/>
            <a:ext cx="3212443" cy="156902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B87BD3C-CDF2-411F-8963-624309BF6595}"/>
              </a:ext>
            </a:extLst>
          </p:cNvPr>
          <p:cNvCxnSpPr>
            <a:cxnSpLocks/>
          </p:cNvCxnSpPr>
          <p:nvPr/>
        </p:nvCxnSpPr>
        <p:spPr>
          <a:xfrm flipH="1">
            <a:off x="4551218" y="1278082"/>
            <a:ext cx="2194134" cy="126880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0143774-B1C2-4720-A501-9CCD95A47F95}"/>
              </a:ext>
            </a:extLst>
          </p:cNvPr>
          <p:cNvSpPr/>
          <p:nvPr/>
        </p:nvSpPr>
        <p:spPr>
          <a:xfrm>
            <a:off x="2783661" y="3325092"/>
            <a:ext cx="749248" cy="411858"/>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5C7E50D7-D9CF-4420-B13E-5F8D88701ABB}"/>
              </a:ext>
            </a:extLst>
          </p:cNvPr>
          <p:cNvCxnSpPr>
            <a:cxnSpLocks/>
            <a:endCxn id="25" idx="6"/>
          </p:cNvCxnSpPr>
          <p:nvPr/>
        </p:nvCxnSpPr>
        <p:spPr>
          <a:xfrm flipH="1">
            <a:off x="3285449" y="2213264"/>
            <a:ext cx="3459903" cy="215745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196C14D7-739A-476E-8811-660904C22CB7}"/>
              </a:ext>
            </a:extLst>
          </p:cNvPr>
          <p:cNvSpPr/>
          <p:nvPr/>
        </p:nvSpPr>
        <p:spPr>
          <a:xfrm rot="21131974">
            <a:off x="2692078" y="4202438"/>
            <a:ext cx="596129" cy="417466"/>
          </a:xfrm>
          <a:prstGeom prst="ellipse">
            <a:avLst/>
          </a:pr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F1002828-258E-497A-9EEB-CA6FAF0129AF}"/>
              </a:ext>
            </a:extLst>
          </p:cNvPr>
          <p:cNvCxnSpPr>
            <a:cxnSpLocks/>
          </p:cNvCxnSpPr>
          <p:nvPr/>
        </p:nvCxnSpPr>
        <p:spPr>
          <a:xfrm>
            <a:off x="2889042" y="4311112"/>
            <a:ext cx="101100" cy="229715"/>
          </a:xfrm>
          <a:prstGeom prst="straightConnector1">
            <a:avLst/>
          </a:prstGeom>
          <a:ln w="254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F5B67CF6-E424-B23E-FB1D-1A75B2B89F2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8" name="Footer Placeholder 2">
            <a:extLst>
              <a:ext uri="{FF2B5EF4-FFF2-40B4-BE49-F238E27FC236}">
                <a16:creationId xmlns:a16="http://schemas.microsoft.com/office/drawing/2014/main" id="{6BE6D265-0F89-FD17-0D5A-43F7EB56D294}"/>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
        <p:nvSpPr>
          <p:cNvPr id="23" name="Oval 22">
            <a:extLst>
              <a:ext uri="{FF2B5EF4-FFF2-40B4-BE49-F238E27FC236}">
                <a16:creationId xmlns:a16="http://schemas.microsoft.com/office/drawing/2014/main" id="{B123270B-766F-A06E-178F-DD9754C2A83F}"/>
              </a:ext>
            </a:extLst>
          </p:cNvPr>
          <p:cNvSpPr/>
          <p:nvPr/>
        </p:nvSpPr>
        <p:spPr>
          <a:xfrm rot="5400000">
            <a:off x="699875" y="1802286"/>
            <a:ext cx="4897140" cy="29925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272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p:txBody>
          <a:bodyPr/>
          <a:lstStyle/>
          <a:p>
            <a:r>
              <a:rPr lang="en-GB" dirty="0"/>
              <a:t>PLB programming Guide </a:t>
            </a:r>
          </a:p>
        </p:txBody>
      </p:sp>
      <p:sp>
        <p:nvSpPr>
          <p:cNvPr id="4" name="Text Placeholder 5">
            <a:extLst>
              <a:ext uri="{FF2B5EF4-FFF2-40B4-BE49-F238E27FC236}">
                <a16:creationId xmlns:a16="http://schemas.microsoft.com/office/drawing/2014/main" id="{FDC6C64A-0B83-A046-42E0-6F6883CC6CE3}"/>
              </a:ext>
            </a:extLst>
          </p:cNvPr>
          <p:cNvSpPr txBox="1">
            <a:spLocks/>
          </p:cNvSpPr>
          <p:nvPr/>
        </p:nvSpPr>
        <p:spPr>
          <a:xfrm>
            <a:off x="288131" y="1488008"/>
            <a:ext cx="11615738" cy="5247609"/>
          </a:xfrm>
          <a:prstGeom prst="rect">
            <a:avLst/>
          </a:prstGeom>
        </p:spPr>
        <p:txBody>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to the programming Guide for FPROG 3 and the USB IrDA programming Pen. </a:t>
            </a:r>
            <a:br>
              <a:rPr lang="en-GB" dirty="0"/>
            </a:br>
            <a:r>
              <a:rPr lang="en-GB" dirty="0"/>
              <a:t>Information provided in this Guide will advise on the following:</a:t>
            </a:r>
          </a:p>
          <a:p>
            <a:endParaRPr lang="en-GB" dirty="0"/>
          </a:p>
          <a:p>
            <a:pPr marL="285750" indent="-285750">
              <a:buFont typeface="Arial" panose="020B0604020202020204" pitchFamily="34" charset="0"/>
              <a:buChar char="•"/>
            </a:pPr>
            <a:r>
              <a:rPr lang="en-GB" dirty="0"/>
              <a:t>PLB beacons types </a:t>
            </a:r>
          </a:p>
          <a:p>
            <a:pPr marL="285750" indent="-285750">
              <a:buFont typeface="Arial" panose="020B0604020202020204" pitchFamily="34" charset="0"/>
              <a:buChar char="•"/>
            </a:pPr>
            <a:r>
              <a:rPr lang="en-GB" dirty="0"/>
              <a:t>Required Hardware and Software</a:t>
            </a:r>
          </a:p>
          <a:p>
            <a:pPr marL="285750" indent="-285750">
              <a:buFont typeface="Arial" panose="020B0604020202020204" pitchFamily="34" charset="0"/>
              <a:buChar char="•"/>
            </a:pPr>
            <a:r>
              <a:rPr lang="en-GB" dirty="0"/>
              <a:t>How to install the FPROG 3 software</a:t>
            </a:r>
          </a:p>
          <a:p>
            <a:pPr marL="285750" indent="-285750">
              <a:buFont typeface="Arial" panose="020B0604020202020204" pitchFamily="34" charset="0"/>
              <a:buChar char="•"/>
            </a:pPr>
            <a:r>
              <a:rPr lang="en-GB" dirty="0"/>
              <a:t>Installing the USB Pen</a:t>
            </a:r>
          </a:p>
          <a:p>
            <a:pPr marL="285750" indent="-285750">
              <a:buFont typeface="Arial" panose="020B0604020202020204" pitchFamily="34" charset="0"/>
              <a:buChar char="•"/>
            </a:pPr>
            <a:r>
              <a:rPr lang="en-GB" dirty="0"/>
              <a:t>Connecting to the beacon</a:t>
            </a:r>
          </a:p>
          <a:p>
            <a:pPr marL="285750" indent="-285750">
              <a:buFont typeface="Arial" panose="020B0604020202020204" pitchFamily="34" charset="0"/>
              <a:buChar char="•"/>
            </a:pPr>
            <a:r>
              <a:rPr lang="en-GB" dirty="0"/>
              <a:t>Programming the Beacon</a:t>
            </a:r>
          </a:p>
          <a:p>
            <a:pPr marL="285750" indent="-285750">
              <a:buFont typeface="Arial" panose="020B0604020202020204" pitchFamily="34" charset="0"/>
              <a:buChar char="•"/>
            </a:pPr>
            <a:r>
              <a:rPr lang="en-GB" dirty="0"/>
              <a:t>Examples of printed documents</a:t>
            </a:r>
          </a:p>
          <a:p>
            <a:pPr marL="285750" indent="-285750">
              <a:buFont typeface="Arial" panose="020B0604020202020204" pitchFamily="34" charset="0"/>
              <a:buChar char="•"/>
            </a:pPr>
            <a:r>
              <a:rPr lang="en-GB" dirty="0"/>
              <a:t>Applying the newly printed labels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6" name="Date Placeholder 1">
            <a:extLst>
              <a:ext uri="{FF2B5EF4-FFF2-40B4-BE49-F238E27FC236}">
                <a16:creationId xmlns:a16="http://schemas.microsoft.com/office/drawing/2014/main" id="{80D50147-FBBC-EE24-B9AD-EF7F1609943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7" name="Footer Placeholder 2">
            <a:extLst>
              <a:ext uri="{FF2B5EF4-FFF2-40B4-BE49-F238E27FC236}">
                <a16:creationId xmlns:a16="http://schemas.microsoft.com/office/drawing/2014/main" id="{459B02ED-EFB8-6648-29E0-6AF3A7C391A7}"/>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4248969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061FA332-199E-990D-468C-AE09046AA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53" y="1043809"/>
            <a:ext cx="5376041" cy="5376041"/>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442989" y="1088430"/>
            <a:ext cx="5380075" cy="5092996"/>
          </a:xfrm>
        </p:spPr>
        <p:txBody>
          <a:bodyPr>
            <a:normAutofit/>
          </a:bodyPr>
          <a:lstStyle/>
          <a:p>
            <a:pPr marL="285750" indent="-285750">
              <a:lnSpc>
                <a:spcPct val="120000"/>
              </a:lnSpc>
              <a:buFont typeface="Arial" panose="020B0604020202020204" pitchFamily="34" charset="0"/>
              <a:buChar char="•"/>
            </a:pPr>
            <a:r>
              <a:rPr lang="en-GB" dirty="0"/>
              <a:t>Once the pen and PLB have been lined up using the pen holder as shown on previous slide, open the FPROG 3 program.</a:t>
            </a:r>
          </a:p>
          <a:p>
            <a:pPr marL="285750" indent="-285750">
              <a:lnSpc>
                <a:spcPct val="120000"/>
              </a:lnSpc>
              <a:buFont typeface="Arial" panose="020B0604020202020204" pitchFamily="34" charset="0"/>
              <a:buChar char="•"/>
            </a:pPr>
            <a:r>
              <a:rPr lang="en-GB" dirty="0"/>
              <a:t>Select the correct PLB from the Brand drop down list. The options for the new PLB is as follows:</a:t>
            </a:r>
          </a:p>
          <a:p>
            <a:endParaRPr lang="en-GB" dirty="0"/>
          </a:p>
          <a:p>
            <a:pPr marL="285750" indent="-285750">
              <a:buFont typeface="Wingdings" panose="05000000000000000000" pitchFamily="2" charset="2"/>
              <a:buChar char="Ø"/>
            </a:pPr>
            <a:r>
              <a:rPr lang="en-GB" dirty="0"/>
              <a:t>McMurdo </a:t>
            </a:r>
            <a:r>
              <a:rPr lang="en-GB" dirty="0" err="1"/>
              <a:t>Smartfind</a:t>
            </a:r>
            <a:r>
              <a:rPr lang="en-GB" dirty="0"/>
              <a:t> 220</a:t>
            </a:r>
          </a:p>
          <a:p>
            <a:pPr marL="285750" indent="-285750">
              <a:buFont typeface="Wingdings" panose="05000000000000000000" pitchFamily="2" charset="2"/>
              <a:buChar char="Ø"/>
            </a:pPr>
            <a:r>
              <a:rPr lang="en-GB" dirty="0"/>
              <a:t>McMurdo Ranger</a:t>
            </a:r>
          </a:p>
          <a:p>
            <a:pPr marL="285750" indent="-285750">
              <a:buFont typeface="Wingdings" panose="05000000000000000000" pitchFamily="2" charset="2"/>
              <a:buChar char="Ø"/>
            </a:pPr>
            <a:r>
              <a:rPr lang="en-GB" dirty="0" err="1"/>
              <a:t>Kannad</a:t>
            </a:r>
            <a:r>
              <a:rPr lang="en-GB" dirty="0"/>
              <a:t>  Solo</a:t>
            </a:r>
          </a:p>
          <a:p>
            <a:endParaRPr lang="en-GB" dirty="0"/>
          </a:p>
        </p:txBody>
      </p:sp>
      <p:sp>
        <p:nvSpPr>
          <p:cNvPr id="32" name="Rectangle 31">
            <a:extLst>
              <a:ext uri="{FF2B5EF4-FFF2-40B4-BE49-F238E27FC236}">
                <a16:creationId xmlns:a16="http://schemas.microsoft.com/office/drawing/2014/main" id="{E2F377FF-3787-4350-A67A-69293F61E4FC}"/>
              </a:ext>
            </a:extLst>
          </p:cNvPr>
          <p:cNvSpPr/>
          <p:nvPr/>
        </p:nvSpPr>
        <p:spPr>
          <a:xfrm>
            <a:off x="4444181" y="4178710"/>
            <a:ext cx="318808" cy="1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BE8F30AB-12A1-4BB2-A498-9ABD5C9ACC31}"/>
              </a:ext>
            </a:extLst>
          </p:cNvPr>
          <p:cNvCxnSpPr>
            <a:cxnSpLocks/>
          </p:cNvCxnSpPr>
          <p:nvPr/>
        </p:nvCxnSpPr>
        <p:spPr>
          <a:xfrm flipH="1" flipV="1">
            <a:off x="3551274" y="1605516"/>
            <a:ext cx="3036562" cy="48305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FEFEF238-F974-023E-35D6-CD06D98CBED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134D6378-5190-B447-3F75-D52E1C5F561E}"/>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964547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6DEF3F-A22F-D3B0-323D-95317E8095B7}"/>
              </a:ext>
            </a:extLst>
          </p:cNvPr>
          <p:cNvGrpSpPr/>
          <p:nvPr/>
        </p:nvGrpSpPr>
        <p:grpSpPr>
          <a:xfrm>
            <a:off x="429036" y="1069126"/>
            <a:ext cx="5494901" cy="3261478"/>
            <a:chOff x="1111827" y="198582"/>
            <a:chExt cx="14953680" cy="7330236"/>
          </a:xfrm>
        </p:grpSpPr>
        <p:pic>
          <p:nvPicPr>
            <p:cNvPr id="3" name="Picture 2" descr="A screenshot of a computer&#10;&#10;Description automatically generated">
              <a:extLst>
                <a:ext uri="{FF2B5EF4-FFF2-40B4-BE49-F238E27FC236}">
                  <a16:creationId xmlns:a16="http://schemas.microsoft.com/office/drawing/2014/main" id="{897967F6-4A50-632A-2AFB-DD4D2DB96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27" y="198582"/>
              <a:ext cx="14953680" cy="733023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EDA0D399-B494-69F9-8745-A9E409782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464" y="4862457"/>
              <a:ext cx="5295334" cy="1553922"/>
            </a:xfrm>
            <a:prstGeom prst="rect">
              <a:avLst/>
            </a:prstGeom>
          </p:spPr>
        </p:pic>
      </p:grpSp>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pic>
        <p:nvPicPr>
          <p:cNvPr id="22" name="Picture Placeholder 21">
            <a:extLst>
              <a:ext uri="{FF2B5EF4-FFF2-40B4-BE49-F238E27FC236}">
                <a16:creationId xmlns:a16="http://schemas.microsoft.com/office/drawing/2014/main" id="{D5A02CD4-C6C6-44E1-9DBE-A5CE5FF15E04}"/>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25191" t="24381" r="23147" b="35015"/>
          <a:stretch/>
        </p:blipFill>
        <p:spPr>
          <a:xfrm rot="10800000">
            <a:off x="6558117" y="4030268"/>
            <a:ext cx="4254112" cy="1880780"/>
          </a:xfr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220314" y="997161"/>
            <a:ext cx="5826035" cy="2524306"/>
          </a:xfrm>
        </p:spPr>
        <p:txBody>
          <a:bodyPr/>
          <a:lstStyle/>
          <a:p>
            <a:pPr marL="285750" indent="-285750">
              <a:buFont typeface="Arial" panose="020B0604020202020204" pitchFamily="34" charset="0"/>
              <a:buChar char="•"/>
            </a:pPr>
            <a:r>
              <a:rPr lang="en-GB" dirty="0"/>
              <a:t>Confirm the correct model has been chosen </a:t>
            </a:r>
          </a:p>
          <a:p>
            <a:pPr marL="285750" indent="-285750">
              <a:buFont typeface="Arial" panose="020B0604020202020204" pitchFamily="34" charset="0"/>
              <a:buChar char="•"/>
            </a:pPr>
            <a:r>
              <a:rPr lang="en-GB" dirty="0"/>
              <a:t>click Connect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TX light on the programming pen will flash Red</a:t>
            </a:r>
          </a:p>
        </p:txBody>
      </p:sp>
      <p:cxnSp>
        <p:nvCxnSpPr>
          <p:cNvPr id="15" name="Straight Arrow Connector 14">
            <a:extLst>
              <a:ext uri="{FF2B5EF4-FFF2-40B4-BE49-F238E27FC236}">
                <a16:creationId xmlns:a16="http://schemas.microsoft.com/office/drawing/2014/main" id="{8D1C89B2-B366-48CC-9802-0F74FE5CDA02}"/>
              </a:ext>
            </a:extLst>
          </p:cNvPr>
          <p:cNvCxnSpPr>
            <a:cxnSpLocks/>
          </p:cNvCxnSpPr>
          <p:nvPr/>
        </p:nvCxnSpPr>
        <p:spPr>
          <a:xfrm flipH="1">
            <a:off x="3098202" y="1156791"/>
            <a:ext cx="3281816" cy="57519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95A379-6DE4-4352-9DA2-81B27CC9D517}"/>
              </a:ext>
            </a:extLst>
          </p:cNvPr>
          <p:cNvCxnSpPr>
            <a:cxnSpLocks/>
          </p:cNvCxnSpPr>
          <p:nvPr/>
        </p:nvCxnSpPr>
        <p:spPr>
          <a:xfrm flipH="1">
            <a:off x="5680038" y="1506682"/>
            <a:ext cx="699980" cy="9450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F70B9E-C8D7-47FB-B23B-8A270168A268}"/>
              </a:ext>
            </a:extLst>
          </p:cNvPr>
          <p:cNvCxnSpPr>
            <a:cxnSpLocks/>
          </p:cNvCxnSpPr>
          <p:nvPr/>
        </p:nvCxnSpPr>
        <p:spPr>
          <a:xfrm>
            <a:off x="8572500" y="2827732"/>
            <a:ext cx="1115786" cy="152655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C88800-8116-47BE-ADAF-B401E7130E5D}"/>
              </a:ext>
            </a:extLst>
          </p:cNvPr>
          <p:cNvSpPr txBox="1"/>
          <p:nvPr/>
        </p:nvSpPr>
        <p:spPr>
          <a:xfrm>
            <a:off x="609600" y="4500880"/>
            <a:ext cx="5610714" cy="1200329"/>
          </a:xfrm>
          <a:prstGeom prst="rect">
            <a:avLst/>
          </a:prstGeom>
          <a:noFill/>
        </p:spPr>
        <p:txBody>
          <a:bodyPr wrap="square" rtlCol="0">
            <a:spAutoFit/>
          </a:bodyPr>
          <a:lstStyle/>
          <a:p>
            <a:pPr marL="285750" indent="-285750">
              <a:buFont typeface="Arial" panose="020B0604020202020204" pitchFamily="34" charset="0"/>
              <a:buChar char="•"/>
            </a:pPr>
            <a:r>
              <a:rPr lang="en-GB" i="1" dirty="0"/>
              <a:t>It is important </a:t>
            </a:r>
            <a:r>
              <a:rPr lang="en-GB" i="1" u="sng" dirty="0"/>
              <a:t>NOT </a:t>
            </a:r>
            <a:r>
              <a:rPr lang="en-GB" i="1" dirty="0"/>
              <a:t>to enter any additional information at this stage except the correct model. The Country code, battery expiry and unique CSN/ESN should be left blank at this stage</a:t>
            </a:r>
            <a:r>
              <a:rPr lang="en-GB" dirty="0"/>
              <a:t>.</a:t>
            </a:r>
          </a:p>
        </p:txBody>
      </p:sp>
      <p:sp>
        <p:nvSpPr>
          <p:cNvPr id="8" name="Date Placeholder 1">
            <a:extLst>
              <a:ext uri="{FF2B5EF4-FFF2-40B4-BE49-F238E27FC236}">
                <a16:creationId xmlns:a16="http://schemas.microsoft.com/office/drawing/2014/main" id="{6A328D81-FDB9-E14E-085F-254A0A82D2D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4AB8A81F-6824-69CB-7276-02E9FAE606F5}"/>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2608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86093B4-5AB1-F78D-1799-A02A050436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0200" y="2861498"/>
            <a:ext cx="1369362" cy="2922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657FAB4-7E08-0758-C589-F45B742572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762" y="2857500"/>
            <a:ext cx="2175858" cy="29501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screenshot of a computer&#10;&#10;Description automatically generated">
            <a:extLst>
              <a:ext uri="{FF2B5EF4-FFF2-40B4-BE49-F238E27FC236}">
                <a16:creationId xmlns:a16="http://schemas.microsoft.com/office/drawing/2014/main" id="{FD0C0C0E-2FBA-25CC-F8E2-F45B92ED6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49" y="850006"/>
            <a:ext cx="5237350" cy="2475092"/>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18201" y="850006"/>
            <a:ext cx="5546839" cy="2161285"/>
          </a:xfrm>
        </p:spPr>
        <p:txBody>
          <a:bodyPr>
            <a:normAutofit/>
          </a:bodyPr>
          <a:lstStyle/>
          <a:p>
            <a:pPr marL="285750" indent="-285750">
              <a:buFont typeface="Arial" panose="020B0604020202020204" pitchFamily="34" charset="0"/>
              <a:buChar char="•"/>
            </a:pPr>
            <a:r>
              <a:rPr lang="en-GB" dirty="0"/>
              <a:t>After clicking Connect, the Beacon Connection Bar will start to show progression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As soon as this happens, press and hold the Test/Off button for approximately 2 seconds, until blue led luminates. Use right hand to hold beacon in position when pressing the buttons.</a:t>
            </a:r>
            <a:r>
              <a:rPr lang="en-GB" b="1" dirty="0"/>
              <a:t> </a:t>
            </a:r>
          </a:p>
          <a:p>
            <a:endParaRPr lang="en-GB" dirty="0"/>
          </a:p>
        </p:txBody>
      </p:sp>
      <p:sp>
        <p:nvSpPr>
          <p:cNvPr id="12" name="Oval 11">
            <a:extLst>
              <a:ext uri="{FF2B5EF4-FFF2-40B4-BE49-F238E27FC236}">
                <a16:creationId xmlns:a16="http://schemas.microsoft.com/office/drawing/2014/main" id="{8B40CDEB-B4EA-42D3-85E6-66073128B6D2}"/>
              </a:ext>
            </a:extLst>
          </p:cNvPr>
          <p:cNvSpPr/>
          <p:nvPr/>
        </p:nvSpPr>
        <p:spPr>
          <a:xfrm>
            <a:off x="7508666" y="4172967"/>
            <a:ext cx="402049" cy="209873"/>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84251A1-F3D7-474F-A784-358BD4E5A9E7}"/>
              </a:ext>
            </a:extLst>
          </p:cNvPr>
          <p:cNvSpPr/>
          <p:nvPr/>
        </p:nvSpPr>
        <p:spPr>
          <a:xfrm>
            <a:off x="10163069" y="4645960"/>
            <a:ext cx="465165" cy="2876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BB6EE3FE-4191-4D16-93CF-F7CE03B114F4}"/>
              </a:ext>
            </a:extLst>
          </p:cNvPr>
          <p:cNvCxnSpPr>
            <a:cxnSpLocks/>
          </p:cNvCxnSpPr>
          <p:nvPr/>
        </p:nvCxnSpPr>
        <p:spPr>
          <a:xfrm flipH="1">
            <a:off x="4566572" y="1007918"/>
            <a:ext cx="1605628" cy="166460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133AF8-C507-4192-9735-DA1F9C321CAB}"/>
              </a:ext>
            </a:extLst>
          </p:cNvPr>
          <p:cNvCxnSpPr>
            <a:cxnSpLocks/>
            <a:endCxn id="12" idx="0"/>
          </p:cNvCxnSpPr>
          <p:nvPr/>
        </p:nvCxnSpPr>
        <p:spPr>
          <a:xfrm>
            <a:off x="6525491" y="2857500"/>
            <a:ext cx="1184200" cy="131546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4399A4-16C0-4637-A226-9B56BA024348}"/>
              </a:ext>
            </a:extLst>
          </p:cNvPr>
          <p:cNvCxnSpPr>
            <a:cxnSpLocks/>
            <a:stCxn id="12" idx="6"/>
            <a:endCxn id="15" idx="2"/>
          </p:cNvCxnSpPr>
          <p:nvPr/>
        </p:nvCxnSpPr>
        <p:spPr>
          <a:xfrm>
            <a:off x="7910715" y="4277904"/>
            <a:ext cx="2252354" cy="51186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4BA3E253-D35F-4D7D-B733-62FCF561CA55}"/>
              </a:ext>
            </a:extLst>
          </p:cNvPr>
          <p:cNvSpPr txBox="1">
            <a:spLocks/>
          </p:cNvSpPr>
          <p:nvPr/>
        </p:nvSpPr>
        <p:spPr>
          <a:xfrm>
            <a:off x="419905" y="3347781"/>
            <a:ext cx="5023022" cy="3284794"/>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400" i="1" dirty="0"/>
              <a:t>Please note that the above process cannot happen the other way around. The FPROG program needs to tell the beacon that it wants to communicate first. This will then tell the beacon that it needs to go into programming mode when the selected buttons are pressed. If the Test and Off buttons are pressed before the Connect button on the program, the beacon will just go into test mode. </a:t>
            </a:r>
          </a:p>
          <a:p>
            <a:pPr marL="285750" indent="-285750">
              <a:buFont typeface="Arial" panose="020B0604020202020204" pitchFamily="34" charset="0"/>
              <a:buChar char="•"/>
            </a:pPr>
            <a:r>
              <a:rPr lang="en-GB" sz="1400" i="1" dirty="0"/>
              <a:t>Once the PLB initiates the connection the green RX led on the programme pen will begin to flash. </a:t>
            </a:r>
          </a:p>
        </p:txBody>
      </p:sp>
      <p:sp>
        <p:nvSpPr>
          <p:cNvPr id="13" name="TextBox 12">
            <a:extLst>
              <a:ext uri="{FF2B5EF4-FFF2-40B4-BE49-F238E27FC236}">
                <a16:creationId xmlns:a16="http://schemas.microsoft.com/office/drawing/2014/main" id="{6D0CFF0A-153C-47F1-A970-86AEE5FDE283}"/>
              </a:ext>
            </a:extLst>
          </p:cNvPr>
          <p:cNvSpPr txBox="1"/>
          <p:nvPr/>
        </p:nvSpPr>
        <p:spPr>
          <a:xfrm>
            <a:off x="6722248" y="5807636"/>
            <a:ext cx="4479152" cy="307777"/>
          </a:xfrm>
          <a:prstGeom prst="rect">
            <a:avLst/>
          </a:prstGeom>
          <a:noFill/>
        </p:spPr>
        <p:txBody>
          <a:bodyPr wrap="square" rtlCol="0">
            <a:spAutoFit/>
          </a:bodyPr>
          <a:lstStyle/>
          <a:p>
            <a:r>
              <a:rPr lang="en-GB" sz="1400" i="1" dirty="0"/>
              <a:t>Pen holder removed in photo to clearly show detail.</a:t>
            </a:r>
          </a:p>
        </p:txBody>
      </p:sp>
      <p:sp>
        <p:nvSpPr>
          <p:cNvPr id="8" name="Date Placeholder 1">
            <a:extLst>
              <a:ext uri="{FF2B5EF4-FFF2-40B4-BE49-F238E27FC236}">
                <a16:creationId xmlns:a16="http://schemas.microsoft.com/office/drawing/2014/main" id="{50053B8D-3F6D-14FA-4E6A-0868CC7A92A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41235ED9-6D0D-0D4F-D98C-A7FDE2D0F047}"/>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190140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E27ACD67-E8C4-5236-62F4-76F9E124B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08" y="3842521"/>
            <a:ext cx="5881512" cy="278598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C089FADE-DDAF-1B08-C8D8-9B3640758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06" y="801181"/>
            <a:ext cx="5881513" cy="2790047"/>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Connecting to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801619" y="1156727"/>
            <a:ext cx="5004250" cy="5169746"/>
          </a:xfrm>
        </p:spPr>
        <p:txBody>
          <a:bodyPr>
            <a:normAutofit lnSpcReduction="10000"/>
          </a:bodyPr>
          <a:lstStyle/>
          <a:p>
            <a:pPr marL="285750" indent="-285750">
              <a:buFont typeface="Arial" panose="020B0604020202020204" pitchFamily="34" charset="0"/>
              <a:buChar char="•"/>
            </a:pPr>
            <a:r>
              <a:rPr lang="en-GB" dirty="0"/>
              <a:t>After the Blue LED illuminates, the Not Programmed button changes to Beacon Connected with a clear arrow. The program is now trying to connect to the PLB. </a:t>
            </a:r>
          </a:p>
          <a:p>
            <a:pPr marL="285750" indent="-285750">
              <a:buFont typeface="Arial" panose="020B0604020202020204" pitchFamily="34" charset="0"/>
              <a:buChar char="•"/>
            </a:pPr>
            <a:r>
              <a:rPr lang="en-GB" b="1" dirty="0">
                <a:solidFill>
                  <a:srgbClr val="FF0000"/>
                </a:solidFill>
              </a:rPr>
              <a:t>Please note that this doesn’t mean that a connection with the PLB has been established</a:t>
            </a:r>
            <a:endParaRPr lang="en-GB" dirty="0">
              <a:solidFill>
                <a:srgbClr val="FF0000"/>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When a connection with PLB has been established, the arrow on the Beacon Connected Button turns green. Additional information now shown are the Serial Number and the Unique CS number of the beacon.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FF0000"/>
                </a:solidFill>
              </a:rPr>
              <a:t>If unit Serial number, CS number and arrow on the button doesn’t turn green, then the connection wasn’t successful. Please reset data and try establish connection again.</a:t>
            </a:r>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flipH="1">
            <a:off x="5850082" y="1267691"/>
            <a:ext cx="1091045" cy="177684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C099AD-FE52-46DD-8CE7-A7142A3BC9DE}"/>
              </a:ext>
            </a:extLst>
          </p:cNvPr>
          <p:cNvCxnSpPr>
            <a:cxnSpLocks/>
          </p:cNvCxnSpPr>
          <p:nvPr/>
        </p:nvCxnSpPr>
        <p:spPr>
          <a:xfrm flipH="1">
            <a:off x="5933209" y="4182070"/>
            <a:ext cx="1137442" cy="194671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CC3EB9-1518-4D95-B06E-E11D3E5E15E2}"/>
              </a:ext>
            </a:extLst>
          </p:cNvPr>
          <p:cNvCxnSpPr>
            <a:cxnSpLocks/>
          </p:cNvCxnSpPr>
          <p:nvPr/>
        </p:nvCxnSpPr>
        <p:spPr>
          <a:xfrm flipH="1">
            <a:off x="4263655" y="3890867"/>
            <a:ext cx="2806996" cy="145731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EB149B-CF85-4820-B12A-AE8F622407E1}"/>
              </a:ext>
            </a:extLst>
          </p:cNvPr>
          <p:cNvCxnSpPr>
            <a:cxnSpLocks/>
          </p:cNvCxnSpPr>
          <p:nvPr/>
        </p:nvCxnSpPr>
        <p:spPr>
          <a:xfrm flipH="1">
            <a:off x="1456661" y="3694280"/>
            <a:ext cx="5613990" cy="72886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97A35E00-130F-0C6B-A8F0-63C06A77FBAA}"/>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1" name="Footer Placeholder 2">
            <a:extLst>
              <a:ext uri="{FF2B5EF4-FFF2-40B4-BE49-F238E27FC236}">
                <a16:creationId xmlns:a16="http://schemas.microsoft.com/office/drawing/2014/main" id="{06536C97-A159-10A2-9F67-46B84C2A5462}"/>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154296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2357087" y="2747595"/>
            <a:ext cx="7005122" cy="681405"/>
          </a:xfrm>
        </p:spPr>
        <p:txBody>
          <a:bodyPr/>
          <a:lstStyle/>
          <a:p>
            <a:r>
              <a:rPr lang="en-GB" sz="4400" dirty="0"/>
              <a:t>Programming the PLB</a:t>
            </a:r>
          </a:p>
        </p:txBody>
      </p:sp>
      <p:sp>
        <p:nvSpPr>
          <p:cNvPr id="6" name="Date Placeholder 1">
            <a:extLst>
              <a:ext uri="{FF2B5EF4-FFF2-40B4-BE49-F238E27FC236}">
                <a16:creationId xmlns:a16="http://schemas.microsoft.com/office/drawing/2014/main" id="{D2BB842F-9B40-5234-100F-954343AEF383}"/>
              </a:ext>
            </a:extLst>
          </p:cNvPr>
          <p:cNvSpPr txBox="1">
            <a:spLocks/>
          </p:cNvSpPr>
          <p:nvPr/>
        </p:nvSpPr>
        <p:spPr>
          <a:xfrm>
            <a:off x="9622438" y="6419850"/>
            <a:ext cx="1039416"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822F6-F2C1-4BBE-9EE1-247EF3025102}" type="datetime7">
              <a:rPr lang="en-US" smtClean="0"/>
              <a:pPr/>
              <a:t>Feb-25</a:t>
            </a:fld>
            <a:endParaRPr lang="fr-FR" dirty="0"/>
          </a:p>
        </p:txBody>
      </p:sp>
      <p:sp>
        <p:nvSpPr>
          <p:cNvPr id="7" name="Footer Placeholder 2">
            <a:extLst>
              <a:ext uri="{FF2B5EF4-FFF2-40B4-BE49-F238E27FC236}">
                <a16:creationId xmlns:a16="http://schemas.microsoft.com/office/drawing/2014/main" id="{C24D06DF-A660-C9A1-5083-DCDFFE75C8F2}"/>
              </a:ext>
            </a:extLst>
          </p:cNvPr>
          <p:cNvSpPr txBox="1">
            <a:spLocks/>
          </p:cNvSpPr>
          <p:nvPr/>
        </p:nvSpPr>
        <p:spPr>
          <a:xfrm>
            <a:off x="6428509" y="6419850"/>
            <a:ext cx="3471187"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1965020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C7D9C6A-4F07-93E4-F7BA-001B33DF1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111" y="1424428"/>
            <a:ext cx="5315808" cy="2518015"/>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569887" y="1195423"/>
            <a:ext cx="5149218" cy="4703931"/>
          </a:xfrm>
        </p:spPr>
        <p:txBody>
          <a:bodyPr>
            <a:norm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first step is to select the Beacon Registration Country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Then select the relevant expiry date of the battery  by Month and Year. If this information is not entered, then the Program and Print buttons will remain disabled, not allowing the PLB to be programmed or documents to be printed after programming</a:t>
            </a:r>
          </a:p>
          <a:p>
            <a:pPr marL="285750" indent="-285750">
              <a:buFont typeface="Arial" panose="020B0604020202020204" pitchFamily="34" charset="0"/>
              <a:buChar char="•"/>
            </a:pPr>
            <a:endParaRPr lang="en-GB" dirty="0"/>
          </a:p>
        </p:txBody>
      </p:sp>
      <p:cxnSp>
        <p:nvCxnSpPr>
          <p:cNvPr id="14" name="Straight Arrow Connector 13">
            <a:extLst>
              <a:ext uri="{FF2B5EF4-FFF2-40B4-BE49-F238E27FC236}">
                <a16:creationId xmlns:a16="http://schemas.microsoft.com/office/drawing/2014/main" id="{76B418A8-9BEC-4110-BE9A-5B05593F441E}"/>
              </a:ext>
            </a:extLst>
          </p:cNvPr>
          <p:cNvCxnSpPr>
            <a:cxnSpLocks/>
            <a:endCxn id="13" idx="2"/>
          </p:cNvCxnSpPr>
          <p:nvPr/>
        </p:nvCxnSpPr>
        <p:spPr>
          <a:xfrm>
            <a:off x="5508325" y="3203336"/>
            <a:ext cx="812049" cy="18315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2686B0-3577-443A-9161-69FD5AE52030}"/>
              </a:ext>
            </a:extLst>
          </p:cNvPr>
          <p:cNvCxnSpPr>
            <a:cxnSpLocks/>
            <a:stCxn id="13" idx="6"/>
          </p:cNvCxnSpPr>
          <p:nvPr/>
        </p:nvCxnSpPr>
        <p:spPr>
          <a:xfrm flipV="1">
            <a:off x="8222233" y="2183461"/>
            <a:ext cx="2823303" cy="120303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C50631F-A009-4D78-9DA0-4F003B272655}"/>
              </a:ext>
            </a:extLst>
          </p:cNvPr>
          <p:cNvSpPr/>
          <p:nvPr/>
        </p:nvSpPr>
        <p:spPr>
          <a:xfrm>
            <a:off x="6320374" y="3203336"/>
            <a:ext cx="1901859" cy="36631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1BEB149B-CF85-4820-B12A-AE8F622407E1}"/>
              </a:ext>
            </a:extLst>
          </p:cNvPr>
          <p:cNvCxnSpPr>
            <a:cxnSpLocks/>
          </p:cNvCxnSpPr>
          <p:nvPr/>
        </p:nvCxnSpPr>
        <p:spPr>
          <a:xfrm>
            <a:off x="4601497" y="1757505"/>
            <a:ext cx="2177994" cy="111423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
            <a:extLst>
              <a:ext uri="{FF2B5EF4-FFF2-40B4-BE49-F238E27FC236}">
                <a16:creationId xmlns:a16="http://schemas.microsoft.com/office/drawing/2014/main" id="{F7F41DAE-51D6-C42D-90C9-E35203B8C228}"/>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2" name="Footer Placeholder 2">
            <a:extLst>
              <a:ext uri="{FF2B5EF4-FFF2-40B4-BE49-F238E27FC236}">
                <a16:creationId xmlns:a16="http://schemas.microsoft.com/office/drawing/2014/main" id="{17AC3EE9-43CD-2985-7CDD-33BCE88D849A}"/>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416468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156412F-1766-E695-9315-44DA03BD4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096" y="634276"/>
            <a:ext cx="5149217" cy="5101976"/>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8161" y="1349053"/>
            <a:ext cx="5149218" cy="4265165"/>
          </a:xfrm>
        </p:spPr>
        <p:txBody>
          <a:bodyPr/>
          <a:lstStyle/>
          <a:p>
            <a:pPr marL="285750" indent="-285750">
              <a:buFont typeface="Arial" panose="020B0604020202020204" pitchFamily="34" charset="0"/>
              <a:buChar char="•"/>
            </a:pPr>
            <a:r>
              <a:rPr lang="en-GB" dirty="0"/>
              <a:t>With the Battery expiry date now entered, the Program and Print buttons will now be enabled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Enter the relevant information in the following fields – </a:t>
            </a:r>
          </a:p>
          <a:p>
            <a:pPr marL="422275" lvl="2" indent="-285750"/>
            <a:r>
              <a:rPr lang="en-GB" dirty="0"/>
              <a:t>Coded Serial Number (will automatically be entered)</a:t>
            </a:r>
          </a:p>
          <a:p>
            <a:pPr marL="552450" lvl="3" indent="-285750"/>
            <a:r>
              <a:rPr lang="en-GB" dirty="0"/>
              <a:t>Confirmation of preferred registration type for Flag can be checked with either the flag administration of the country of registry or on the COSPAS SARSAT website if not sure. </a:t>
            </a:r>
          </a:p>
          <a:p>
            <a:pPr marL="285750" indent="-285750">
              <a:buFont typeface="Arial" panose="020B0604020202020204" pitchFamily="34" charset="0"/>
              <a:buChar char="•"/>
            </a:pPr>
            <a:endParaRPr lang="en-GB" dirty="0"/>
          </a:p>
        </p:txBody>
      </p:sp>
      <p:cxnSp>
        <p:nvCxnSpPr>
          <p:cNvPr id="14" name="Straight Arrow Connector 13">
            <a:extLst>
              <a:ext uri="{FF2B5EF4-FFF2-40B4-BE49-F238E27FC236}">
                <a16:creationId xmlns:a16="http://schemas.microsoft.com/office/drawing/2014/main" id="{76B418A8-9BEC-4110-BE9A-5B05593F441E}"/>
              </a:ext>
            </a:extLst>
          </p:cNvPr>
          <p:cNvCxnSpPr>
            <a:cxnSpLocks/>
            <a:endCxn id="13" idx="2"/>
          </p:cNvCxnSpPr>
          <p:nvPr/>
        </p:nvCxnSpPr>
        <p:spPr>
          <a:xfrm>
            <a:off x="5273749" y="1722474"/>
            <a:ext cx="857347" cy="74313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2686B0-3577-443A-9161-69FD5AE52030}"/>
              </a:ext>
            </a:extLst>
          </p:cNvPr>
          <p:cNvCxnSpPr>
            <a:cxnSpLocks/>
            <a:stCxn id="13" idx="6"/>
          </p:cNvCxnSpPr>
          <p:nvPr/>
        </p:nvCxnSpPr>
        <p:spPr>
          <a:xfrm flipV="1">
            <a:off x="8032955" y="1349053"/>
            <a:ext cx="2753032" cy="111655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C50631F-A009-4D78-9DA0-4F003B272655}"/>
              </a:ext>
            </a:extLst>
          </p:cNvPr>
          <p:cNvSpPr/>
          <p:nvPr/>
        </p:nvSpPr>
        <p:spPr>
          <a:xfrm>
            <a:off x="6131096" y="2282451"/>
            <a:ext cx="1901859" cy="36631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a:off x="4752753" y="3668233"/>
            <a:ext cx="1997024" cy="54100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4205B01-2E4F-46D1-A20F-C0D35C29A628}"/>
              </a:ext>
            </a:extLst>
          </p:cNvPr>
          <p:cNvSpPr/>
          <p:nvPr/>
        </p:nvSpPr>
        <p:spPr>
          <a:xfrm>
            <a:off x="6749777" y="3938733"/>
            <a:ext cx="1681869" cy="541001"/>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1">
            <a:extLst>
              <a:ext uri="{FF2B5EF4-FFF2-40B4-BE49-F238E27FC236}">
                <a16:creationId xmlns:a16="http://schemas.microsoft.com/office/drawing/2014/main" id="{42512BAD-5ED5-D4B6-33F9-6F8C3350394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7" name="Footer Placeholder 2">
            <a:extLst>
              <a:ext uri="{FF2B5EF4-FFF2-40B4-BE49-F238E27FC236}">
                <a16:creationId xmlns:a16="http://schemas.microsoft.com/office/drawing/2014/main" id="{1E87FE55-C812-2881-AC91-ECAB8633E2E7}"/>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775396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omputer&#10;&#10;Description automatically generated">
            <a:extLst>
              <a:ext uri="{FF2B5EF4-FFF2-40B4-BE49-F238E27FC236}">
                <a16:creationId xmlns:a16="http://schemas.microsoft.com/office/drawing/2014/main" id="{EC185F93-D330-F403-95FE-FAEDAF5F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268" y="3351194"/>
            <a:ext cx="5141659" cy="2884149"/>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D2ADFD95-3952-F2EF-DA5A-58BC3FBB9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8" y="3912631"/>
            <a:ext cx="4791822" cy="2676244"/>
          </a:xfrm>
          <a:prstGeom prst="rect">
            <a:avLst/>
          </a:prstGeom>
        </p:spPr>
      </p:pic>
      <p:pic>
        <p:nvPicPr>
          <p:cNvPr id="4" name="Picture 3" descr="A screenshot of a phone number&#10;&#10;Description automatically generated">
            <a:extLst>
              <a:ext uri="{FF2B5EF4-FFF2-40B4-BE49-F238E27FC236}">
                <a16:creationId xmlns:a16="http://schemas.microsoft.com/office/drawing/2014/main" id="{C93090AF-8CE2-217C-B15F-1AB10DE3B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73" y="1047766"/>
            <a:ext cx="4778477" cy="2676245"/>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204153" y="1060727"/>
            <a:ext cx="4896317" cy="2406541"/>
          </a:xfrm>
        </p:spPr>
        <p:txBody>
          <a:bodyPr/>
          <a:lstStyle/>
          <a:p>
            <a:pPr marL="285750" indent="-285750">
              <a:buFont typeface="Arial" panose="020B0604020202020204" pitchFamily="34" charset="0"/>
              <a:buChar char="•"/>
            </a:pPr>
            <a:r>
              <a:rPr lang="en-GB" dirty="0"/>
              <a:t>Enter any further information into the tabs Owner information, Contact Information and Other information. Please note that this information is not required to program the beacon, if it is given this information will appear on the printed warranty and registration forms. The registration forms must be sent to the Beacon registration Authority for the relevant country.</a:t>
            </a:r>
          </a:p>
        </p:txBody>
      </p:sp>
      <p:sp>
        <p:nvSpPr>
          <p:cNvPr id="12" name="Oval 11">
            <a:extLst>
              <a:ext uri="{FF2B5EF4-FFF2-40B4-BE49-F238E27FC236}">
                <a16:creationId xmlns:a16="http://schemas.microsoft.com/office/drawing/2014/main" id="{4F78769A-2710-4D2C-AD83-3C573CC417FF}"/>
              </a:ext>
            </a:extLst>
          </p:cNvPr>
          <p:cNvSpPr/>
          <p:nvPr/>
        </p:nvSpPr>
        <p:spPr>
          <a:xfrm>
            <a:off x="1556128" y="1281540"/>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FE74DE9-12B5-4541-B64E-778B6126671B}"/>
              </a:ext>
            </a:extLst>
          </p:cNvPr>
          <p:cNvSpPr/>
          <p:nvPr/>
        </p:nvSpPr>
        <p:spPr>
          <a:xfrm>
            <a:off x="2397011" y="4174052"/>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CCA77AA-F855-432E-AD20-B58C14040676}"/>
              </a:ext>
            </a:extLst>
          </p:cNvPr>
          <p:cNvSpPr/>
          <p:nvPr/>
        </p:nvSpPr>
        <p:spPr>
          <a:xfrm>
            <a:off x="9281075" y="3662856"/>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1C5BBFED-DE88-4DA3-8237-583E7D8D7026}"/>
              </a:ext>
            </a:extLst>
          </p:cNvPr>
          <p:cNvCxnSpPr>
            <a:cxnSpLocks/>
            <a:stCxn id="13" idx="5"/>
            <a:endCxn id="14" idx="2"/>
          </p:cNvCxnSpPr>
          <p:nvPr/>
        </p:nvCxnSpPr>
        <p:spPr>
          <a:xfrm flipV="1">
            <a:off x="3176834" y="3829213"/>
            <a:ext cx="6104241" cy="62882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56307B6-2FC1-4BAC-BAC6-08EF15AE1953}"/>
              </a:ext>
            </a:extLst>
          </p:cNvPr>
          <p:cNvCxnSpPr>
            <a:cxnSpLocks/>
            <a:stCxn id="12" idx="4"/>
          </p:cNvCxnSpPr>
          <p:nvPr/>
        </p:nvCxnSpPr>
        <p:spPr>
          <a:xfrm>
            <a:off x="2012938" y="1614254"/>
            <a:ext cx="678307" cy="255979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5231E8-461A-434C-8F78-151711F67AB8}"/>
              </a:ext>
            </a:extLst>
          </p:cNvPr>
          <p:cNvCxnSpPr>
            <a:cxnSpLocks/>
            <a:endCxn id="12" idx="6"/>
          </p:cNvCxnSpPr>
          <p:nvPr/>
        </p:nvCxnSpPr>
        <p:spPr>
          <a:xfrm flipH="1">
            <a:off x="2469748" y="1211951"/>
            <a:ext cx="3864857" cy="23594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2CA023F3-D03D-DEA1-483F-D1E57D3EA501}"/>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8" name="Footer Placeholder 2">
            <a:extLst>
              <a:ext uri="{FF2B5EF4-FFF2-40B4-BE49-F238E27FC236}">
                <a16:creationId xmlns:a16="http://schemas.microsoft.com/office/drawing/2014/main" id="{3D181716-2507-8B2E-9E64-0D877F8A94B6}"/>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1418036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F205896F-E324-272F-38A7-F4C1C8FC8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423" y="364010"/>
            <a:ext cx="5997565" cy="5989714"/>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8161" y="1349053"/>
            <a:ext cx="5149218" cy="4265165"/>
          </a:xfrm>
        </p:spPr>
        <p:txBody>
          <a:bodyPr/>
          <a:lstStyle/>
          <a:p>
            <a:pPr marL="285750" indent="-285750">
              <a:buFont typeface="Arial" panose="020B0604020202020204" pitchFamily="34" charset="0"/>
              <a:buChar char="•"/>
            </a:pPr>
            <a:r>
              <a:rPr lang="en-GB" dirty="0"/>
              <a:t>After all the relevant information has been entered, please go over the entered information to make sure all has been entered correctly. </a:t>
            </a:r>
          </a:p>
          <a:p>
            <a:pPr marL="285750" indent="-285750">
              <a:buFont typeface="Arial" panose="020B0604020202020204" pitchFamily="34" charset="0"/>
              <a:buChar char="•"/>
            </a:pPr>
            <a:r>
              <a:rPr lang="en-GB" dirty="0"/>
              <a:t>Once the check has been done, click the Program button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following window will appear to confirm information on the beacon. Once confirmed click program to continue</a:t>
            </a:r>
          </a:p>
          <a:p>
            <a:pPr marL="285750" indent="-285750">
              <a:buFont typeface="Arial" panose="020B0604020202020204" pitchFamily="34" charset="0"/>
              <a:buChar char="•"/>
            </a:pPr>
            <a:endParaRPr lang="en-GB" dirty="0"/>
          </a:p>
        </p:txBody>
      </p:sp>
      <p:cxnSp>
        <p:nvCxnSpPr>
          <p:cNvPr id="15" name="Straight Arrow Connector 14">
            <a:extLst>
              <a:ext uri="{FF2B5EF4-FFF2-40B4-BE49-F238E27FC236}">
                <a16:creationId xmlns:a16="http://schemas.microsoft.com/office/drawing/2014/main" id="{212686B0-3577-443A-9161-69FD5AE52030}"/>
              </a:ext>
            </a:extLst>
          </p:cNvPr>
          <p:cNvCxnSpPr>
            <a:cxnSpLocks/>
          </p:cNvCxnSpPr>
          <p:nvPr/>
        </p:nvCxnSpPr>
        <p:spPr>
          <a:xfrm flipV="1">
            <a:off x="5102942" y="1243782"/>
            <a:ext cx="6358231" cy="134763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B418A8-9BEC-4110-BE9A-5B05593F441E}"/>
              </a:ext>
            </a:extLst>
          </p:cNvPr>
          <p:cNvCxnSpPr>
            <a:cxnSpLocks/>
          </p:cNvCxnSpPr>
          <p:nvPr/>
        </p:nvCxnSpPr>
        <p:spPr>
          <a:xfrm flipV="1">
            <a:off x="10313581" y="3636818"/>
            <a:ext cx="513746" cy="63747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04812C8-7D41-4F3F-AEA0-D2E2221E17BE}"/>
              </a:ext>
            </a:extLst>
          </p:cNvPr>
          <p:cNvSpPr/>
          <p:nvPr/>
        </p:nvSpPr>
        <p:spPr>
          <a:xfrm>
            <a:off x="6385594" y="3371437"/>
            <a:ext cx="3927987" cy="179028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a:off x="5538576" y="3956627"/>
            <a:ext cx="847018" cy="31766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A784A9D2-1FDB-222F-C0F5-2A951AD9EB8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8EA8BDF5-B291-BC6B-87B7-93C82C52EF8D}"/>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1953670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omputer&#10;&#10;Description automatically generated">
            <a:extLst>
              <a:ext uri="{FF2B5EF4-FFF2-40B4-BE49-F238E27FC236}">
                <a16:creationId xmlns:a16="http://schemas.microsoft.com/office/drawing/2014/main" id="{3C316EFE-1B22-606E-866D-98983398C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81" y="3770100"/>
            <a:ext cx="5112326" cy="2355417"/>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A8079726-B478-60B2-7383-471B1FF63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50" y="958266"/>
            <a:ext cx="5099989" cy="2384936"/>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27174" y="1002403"/>
            <a:ext cx="5937814" cy="5164137"/>
          </a:xfrm>
        </p:spPr>
        <p:txBody>
          <a:bodyPr>
            <a:norm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After the programming button has been clicked, the Beacon Connection block will change status to Start Program. Once the beacon has been programmed the Beacon Connection block will change status to Finished Program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Beacon Connected button will change to Programmed with a Tick when successful</a:t>
            </a:r>
          </a:p>
        </p:txBody>
      </p:sp>
      <p:sp>
        <p:nvSpPr>
          <p:cNvPr id="11" name="Oval 10">
            <a:extLst>
              <a:ext uri="{FF2B5EF4-FFF2-40B4-BE49-F238E27FC236}">
                <a16:creationId xmlns:a16="http://schemas.microsoft.com/office/drawing/2014/main" id="{6CA1134F-A4EE-47CB-8137-2B44424B2BA6}"/>
              </a:ext>
            </a:extLst>
          </p:cNvPr>
          <p:cNvSpPr/>
          <p:nvPr/>
        </p:nvSpPr>
        <p:spPr>
          <a:xfrm>
            <a:off x="3698445" y="5197930"/>
            <a:ext cx="1104613" cy="6276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7E13042-A730-422E-8EE6-F39D0AC1460B}"/>
              </a:ext>
            </a:extLst>
          </p:cNvPr>
          <p:cNvSpPr/>
          <p:nvPr/>
        </p:nvSpPr>
        <p:spPr>
          <a:xfrm>
            <a:off x="3767271" y="2444635"/>
            <a:ext cx="966961" cy="69650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EED87C3E-E27E-430C-8FB5-7E8E216969C5}"/>
              </a:ext>
            </a:extLst>
          </p:cNvPr>
          <p:cNvCxnSpPr>
            <a:cxnSpLocks/>
            <a:stCxn id="10" idx="4"/>
            <a:endCxn id="11" idx="0"/>
          </p:cNvCxnSpPr>
          <p:nvPr/>
        </p:nvCxnSpPr>
        <p:spPr>
          <a:xfrm>
            <a:off x="4250752" y="3141142"/>
            <a:ext cx="0" cy="205678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357B96E-B794-48A5-B0F9-5D3141FA2C17}"/>
              </a:ext>
            </a:extLst>
          </p:cNvPr>
          <p:cNvSpPr/>
          <p:nvPr/>
        </p:nvSpPr>
        <p:spPr>
          <a:xfrm>
            <a:off x="4681671" y="2821535"/>
            <a:ext cx="755568" cy="53388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913FD0FD-1EFF-403D-9130-376777AE3A87}"/>
              </a:ext>
            </a:extLst>
          </p:cNvPr>
          <p:cNvCxnSpPr>
            <a:cxnSpLocks/>
            <a:endCxn id="23" idx="5"/>
          </p:cNvCxnSpPr>
          <p:nvPr/>
        </p:nvCxnSpPr>
        <p:spPr>
          <a:xfrm flipH="1" flipV="1">
            <a:off x="5326589" y="3277236"/>
            <a:ext cx="845611" cy="10341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81B01C-A12F-42D5-9646-926CD73F8E2B}"/>
              </a:ext>
            </a:extLst>
          </p:cNvPr>
          <p:cNvCxnSpPr>
            <a:cxnSpLocks/>
            <a:endCxn id="12" idx="0"/>
          </p:cNvCxnSpPr>
          <p:nvPr/>
        </p:nvCxnSpPr>
        <p:spPr>
          <a:xfrm>
            <a:off x="5059455" y="3355422"/>
            <a:ext cx="0" cy="220324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2D74C35-A518-42E9-A85B-487DC66E4332}"/>
              </a:ext>
            </a:extLst>
          </p:cNvPr>
          <p:cNvSpPr/>
          <p:nvPr/>
        </p:nvSpPr>
        <p:spPr>
          <a:xfrm>
            <a:off x="4681671" y="5558667"/>
            <a:ext cx="755568" cy="53388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E0901A7D-A045-4139-9A72-F5404C59C215}"/>
              </a:ext>
            </a:extLst>
          </p:cNvPr>
          <p:cNvCxnSpPr>
            <a:cxnSpLocks/>
            <a:endCxn id="10" idx="7"/>
          </p:cNvCxnSpPr>
          <p:nvPr/>
        </p:nvCxnSpPr>
        <p:spPr>
          <a:xfrm flipH="1">
            <a:off x="4592624" y="1880755"/>
            <a:ext cx="1579576" cy="66588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5550DA17-054B-A18C-F5B4-440A695AC84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4" name="Footer Placeholder 2">
            <a:extLst>
              <a:ext uri="{FF2B5EF4-FFF2-40B4-BE49-F238E27FC236}">
                <a16:creationId xmlns:a16="http://schemas.microsoft.com/office/drawing/2014/main" id="{2795B83D-66AE-82C5-252D-A329B4E1BA3E}"/>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420471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97342-0B43-4892-8079-AEBAE75C642D}"/>
              </a:ext>
            </a:extLst>
          </p:cNvPr>
          <p:cNvSpPr>
            <a:spLocks noGrp="1"/>
          </p:cNvSpPr>
          <p:nvPr>
            <p:ph type="title"/>
          </p:nvPr>
        </p:nvSpPr>
        <p:spPr>
          <a:xfrm>
            <a:off x="413904" y="662561"/>
            <a:ext cx="11615738" cy="624581"/>
          </a:xfrm>
        </p:spPr>
        <p:txBody>
          <a:bodyPr/>
          <a:lstStyle/>
          <a:p>
            <a:r>
              <a:rPr lang="en-GB" sz="2200" dirty="0"/>
              <a:t>PLBs are programmed with FPROG3 SOFTWARE AND IRDA USB  PEN</a:t>
            </a:r>
          </a:p>
        </p:txBody>
      </p:sp>
      <p:sp>
        <p:nvSpPr>
          <p:cNvPr id="19" name="Date Placeholder 1">
            <a:extLst>
              <a:ext uri="{FF2B5EF4-FFF2-40B4-BE49-F238E27FC236}">
                <a16:creationId xmlns:a16="http://schemas.microsoft.com/office/drawing/2014/main" id="{170FC673-D49B-8417-9C79-00F8B5CB1B9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21" name="Footer Placeholder 2">
            <a:extLst>
              <a:ext uri="{FF2B5EF4-FFF2-40B4-BE49-F238E27FC236}">
                <a16:creationId xmlns:a16="http://schemas.microsoft.com/office/drawing/2014/main" id="{41730322-DCFD-1342-615D-41B357B4D97E}"/>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pic>
        <p:nvPicPr>
          <p:cNvPr id="2" name="Picture 1">
            <a:extLst>
              <a:ext uri="{FF2B5EF4-FFF2-40B4-BE49-F238E27FC236}">
                <a16:creationId xmlns:a16="http://schemas.microsoft.com/office/drawing/2014/main" id="{3275D401-F750-0C1C-D7A8-F22C51A3C5E7}"/>
              </a:ext>
            </a:extLst>
          </p:cNvPr>
          <p:cNvPicPr>
            <a:picLocks noChangeAspect="1"/>
          </p:cNvPicPr>
          <p:nvPr/>
        </p:nvPicPr>
        <p:blipFill>
          <a:blip r:embed="rId2"/>
          <a:stretch>
            <a:fillRect/>
          </a:stretch>
        </p:blipFill>
        <p:spPr>
          <a:xfrm>
            <a:off x="1501627" y="2080915"/>
            <a:ext cx="1075837" cy="1556530"/>
          </a:xfrm>
          <a:prstGeom prst="rect">
            <a:avLst/>
          </a:prstGeom>
        </p:spPr>
      </p:pic>
      <p:pic>
        <p:nvPicPr>
          <p:cNvPr id="3" name="Picture 2">
            <a:extLst>
              <a:ext uri="{FF2B5EF4-FFF2-40B4-BE49-F238E27FC236}">
                <a16:creationId xmlns:a16="http://schemas.microsoft.com/office/drawing/2014/main" id="{8547C33B-6F07-CB57-052C-0321E2FCF92C}"/>
              </a:ext>
            </a:extLst>
          </p:cNvPr>
          <p:cNvPicPr>
            <a:picLocks noChangeAspect="1"/>
          </p:cNvPicPr>
          <p:nvPr/>
        </p:nvPicPr>
        <p:blipFill>
          <a:blip r:embed="rId3"/>
          <a:stretch>
            <a:fillRect/>
          </a:stretch>
        </p:blipFill>
        <p:spPr>
          <a:xfrm>
            <a:off x="5155311" y="2145978"/>
            <a:ext cx="940689" cy="1426404"/>
          </a:xfrm>
          <a:prstGeom prst="rect">
            <a:avLst/>
          </a:prstGeom>
        </p:spPr>
      </p:pic>
      <p:pic>
        <p:nvPicPr>
          <p:cNvPr id="4" name="Picture 239">
            <a:extLst>
              <a:ext uri="{FF2B5EF4-FFF2-40B4-BE49-F238E27FC236}">
                <a16:creationId xmlns:a16="http://schemas.microsoft.com/office/drawing/2014/main" id="{B589B585-3BF1-78CA-5B30-3A07D8EC5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756" y="2080915"/>
            <a:ext cx="678295" cy="142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F154FA1-FBA1-AED8-B3C6-F025379A99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292" y="1541455"/>
            <a:ext cx="3490488" cy="4653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1EB6C1-5AB2-55F5-6BF8-8AEA261A9F02}"/>
              </a:ext>
            </a:extLst>
          </p:cNvPr>
          <p:cNvSpPr txBox="1"/>
          <p:nvPr/>
        </p:nvSpPr>
        <p:spPr>
          <a:xfrm>
            <a:off x="609600" y="4500880"/>
            <a:ext cx="5610714" cy="923330"/>
          </a:xfrm>
          <a:prstGeom prst="rect">
            <a:avLst/>
          </a:prstGeom>
          <a:noFill/>
        </p:spPr>
        <p:txBody>
          <a:bodyPr wrap="square" rtlCol="0">
            <a:spAutoFit/>
          </a:bodyPr>
          <a:lstStyle/>
          <a:p>
            <a:pPr marL="285750" indent="-285750">
              <a:buFont typeface="Arial" panose="020B0604020202020204" pitchFamily="34" charset="0"/>
              <a:buChar char="•"/>
            </a:pPr>
            <a:r>
              <a:rPr lang="en-GB" i="1" dirty="0"/>
              <a:t>It is important to </a:t>
            </a:r>
            <a:r>
              <a:rPr lang="en-GB" i="1" u="sng" dirty="0"/>
              <a:t>NOTE</a:t>
            </a:r>
            <a:r>
              <a:rPr lang="en-GB" i="1" dirty="0"/>
              <a:t> That the RLS PLB can not currently be Programmed via FPROG3. Currently it is only Programmed </a:t>
            </a:r>
            <a:r>
              <a:rPr lang="en-GB" i="1"/>
              <a:t>via Beacon manager.</a:t>
            </a:r>
            <a:endParaRPr lang="en-GB" dirty="0"/>
          </a:p>
        </p:txBody>
      </p:sp>
    </p:spTree>
    <p:extLst>
      <p:ext uri="{BB962C8B-B14F-4D97-AF65-F5344CB8AC3E}">
        <p14:creationId xmlns:p14="http://schemas.microsoft.com/office/powerpoint/2010/main" val="1957229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C1274D5-BA7F-9877-6F53-320E29C4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0" y="919203"/>
            <a:ext cx="5365559" cy="5330536"/>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Programming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7338646" y="1002403"/>
            <a:ext cx="4214257" cy="5164137"/>
          </a:xfrm>
        </p:spPr>
        <p:txBody>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Once programming has been completed, click the Print button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following window will provide option for documents to be printed. </a:t>
            </a:r>
          </a:p>
          <a:p>
            <a:pPr marL="285750" indent="-285750">
              <a:buFont typeface="Arial" panose="020B0604020202020204" pitchFamily="34" charset="0"/>
              <a:buChar char="•"/>
            </a:pPr>
            <a:r>
              <a:rPr lang="en-GB" dirty="0"/>
              <a:t>If it is a new PLB, the following will need to be printed: - </a:t>
            </a:r>
          </a:p>
          <a:p>
            <a:pPr marL="422275" lvl="2" indent="-285750"/>
            <a:r>
              <a:rPr lang="en-GB" dirty="0"/>
              <a:t>Labels, Warranty Form, Registration Form and Programming certificate</a:t>
            </a:r>
          </a:p>
          <a:p>
            <a:pPr marL="285750" indent="-285750">
              <a:buFont typeface="Arial" panose="020B0604020202020204" pitchFamily="34" charset="0"/>
              <a:buChar char="•"/>
            </a:pPr>
            <a:r>
              <a:rPr lang="en-GB" dirty="0"/>
              <a:t>If it is an existing PLB, the following will need to be printed: </a:t>
            </a:r>
          </a:p>
          <a:p>
            <a:pPr marL="422275" lvl="2" indent="-285750"/>
            <a:r>
              <a:rPr lang="en-GB" dirty="0"/>
              <a:t>Labels and Programming certificate only</a:t>
            </a:r>
          </a:p>
        </p:txBody>
      </p:sp>
      <p:cxnSp>
        <p:nvCxnSpPr>
          <p:cNvPr id="16" name="Straight Arrow Connector 15">
            <a:extLst>
              <a:ext uri="{FF2B5EF4-FFF2-40B4-BE49-F238E27FC236}">
                <a16:creationId xmlns:a16="http://schemas.microsoft.com/office/drawing/2014/main" id="{F0821F41-8F76-4A86-974D-24DE46A2D6C2}"/>
              </a:ext>
            </a:extLst>
          </p:cNvPr>
          <p:cNvCxnSpPr>
            <a:cxnSpLocks/>
          </p:cNvCxnSpPr>
          <p:nvPr/>
        </p:nvCxnSpPr>
        <p:spPr>
          <a:xfrm flipH="1">
            <a:off x="4145973" y="2857500"/>
            <a:ext cx="3335482" cy="99752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75E8F7-CCE4-442F-A276-F9EE65E11439}"/>
              </a:ext>
            </a:extLst>
          </p:cNvPr>
          <p:cNvCxnSpPr>
            <a:cxnSpLocks/>
          </p:cNvCxnSpPr>
          <p:nvPr/>
        </p:nvCxnSpPr>
        <p:spPr>
          <a:xfrm flipH="1">
            <a:off x="5911702" y="1527464"/>
            <a:ext cx="1569753" cy="35449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212273D9-2870-B422-8664-59F3C1909EA0}"/>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66B2C2B8-FCE7-1C98-899F-FD77771F5631}"/>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447459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abel&#10;&#10;Description automatically generated">
            <a:extLst>
              <a:ext uri="{FF2B5EF4-FFF2-40B4-BE49-F238E27FC236}">
                <a16:creationId xmlns:a16="http://schemas.microsoft.com/office/drawing/2014/main" id="{8575246D-DE5A-B838-DF61-8C5ACFB5B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067" y="2174631"/>
            <a:ext cx="3523456" cy="3126904"/>
          </a:xfrm>
          <a:prstGeom prst="rect">
            <a:avLst/>
          </a:prstGeom>
          <a:ln w="25400">
            <a:solidFill>
              <a:schemeClr val="accent1">
                <a:shade val="15000"/>
              </a:schemeClr>
            </a:solidFill>
          </a:ln>
          <a:effectLst>
            <a:outerShdw blurRad="50800" dist="63500" dir="2700000" algn="tl" rotWithShape="0">
              <a:prstClr val="black">
                <a:alpha val="95000"/>
              </a:prstClr>
            </a:outerShdw>
          </a:effec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Examples of printed documents</a:t>
            </a:r>
          </a:p>
        </p:txBody>
      </p:sp>
      <p:sp>
        <p:nvSpPr>
          <p:cNvPr id="11" name="Text Placeholder 6">
            <a:extLst>
              <a:ext uri="{FF2B5EF4-FFF2-40B4-BE49-F238E27FC236}">
                <a16:creationId xmlns:a16="http://schemas.microsoft.com/office/drawing/2014/main" id="{D7ADF70D-3B4F-42BE-A69C-3B7673136A7B}"/>
              </a:ext>
            </a:extLst>
          </p:cNvPr>
          <p:cNvSpPr>
            <a:spLocks noGrp="1"/>
          </p:cNvSpPr>
          <p:nvPr>
            <p:ph type="body" sz="quarter" idx="21"/>
          </p:nvPr>
        </p:nvSpPr>
        <p:spPr>
          <a:xfrm>
            <a:off x="1198366" y="1527202"/>
            <a:ext cx="5377123" cy="432717"/>
          </a:xfrm>
        </p:spPr>
        <p:txBody>
          <a:bodyPr/>
          <a:lstStyle/>
          <a:p>
            <a:pPr marL="285750" indent="-285750">
              <a:buFont typeface="Arial" panose="020B0604020202020204" pitchFamily="34" charset="0"/>
              <a:buChar char="•"/>
            </a:pPr>
            <a:r>
              <a:rPr lang="en-GB" dirty="0"/>
              <a:t>Labels x 2 copies  and Programming Certificate</a:t>
            </a:r>
          </a:p>
        </p:txBody>
      </p:sp>
      <p:sp>
        <p:nvSpPr>
          <p:cNvPr id="19" name="Text Placeholder 6">
            <a:extLst>
              <a:ext uri="{FF2B5EF4-FFF2-40B4-BE49-F238E27FC236}">
                <a16:creationId xmlns:a16="http://schemas.microsoft.com/office/drawing/2014/main" id="{60D90B2E-E7FB-461D-8D98-B236ED5BE0DC}"/>
              </a:ext>
            </a:extLst>
          </p:cNvPr>
          <p:cNvSpPr txBox="1">
            <a:spLocks/>
          </p:cNvSpPr>
          <p:nvPr/>
        </p:nvSpPr>
        <p:spPr>
          <a:xfrm>
            <a:off x="1275907" y="5693625"/>
            <a:ext cx="2566196" cy="617460"/>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Manual Labels &amp; Alternate Rear Label  </a:t>
            </a:r>
          </a:p>
        </p:txBody>
      </p:sp>
      <p:cxnSp>
        <p:nvCxnSpPr>
          <p:cNvPr id="13" name="Straight Arrow Connector 12">
            <a:extLst>
              <a:ext uri="{FF2B5EF4-FFF2-40B4-BE49-F238E27FC236}">
                <a16:creationId xmlns:a16="http://schemas.microsoft.com/office/drawing/2014/main" id="{8C6DFAAA-0A9A-48C8-BED7-C6EE6A095432}"/>
              </a:ext>
            </a:extLst>
          </p:cNvPr>
          <p:cNvCxnSpPr>
            <a:cxnSpLocks/>
          </p:cNvCxnSpPr>
          <p:nvPr/>
        </p:nvCxnSpPr>
        <p:spPr>
          <a:xfrm>
            <a:off x="1919974" y="1863716"/>
            <a:ext cx="0" cy="22682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1244F3CE-C4CC-4AD6-B48B-BDB541EDAB45}"/>
              </a:ext>
            </a:extLst>
          </p:cNvPr>
          <p:cNvSpPr txBox="1">
            <a:spLocks/>
          </p:cNvSpPr>
          <p:nvPr/>
        </p:nvSpPr>
        <p:spPr>
          <a:xfrm>
            <a:off x="4639722" y="2665215"/>
            <a:ext cx="1935767" cy="802664"/>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Outer box  Label</a:t>
            </a:r>
          </a:p>
        </p:txBody>
      </p:sp>
      <p:cxnSp>
        <p:nvCxnSpPr>
          <p:cNvPr id="20" name="Straight Arrow Connector 19">
            <a:extLst>
              <a:ext uri="{FF2B5EF4-FFF2-40B4-BE49-F238E27FC236}">
                <a16:creationId xmlns:a16="http://schemas.microsoft.com/office/drawing/2014/main" id="{09B11FE7-C980-4223-AA9A-9FA328344826}"/>
              </a:ext>
            </a:extLst>
          </p:cNvPr>
          <p:cNvCxnSpPr>
            <a:cxnSpLocks/>
          </p:cNvCxnSpPr>
          <p:nvPr/>
        </p:nvCxnSpPr>
        <p:spPr>
          <a:xfrm flipH="1" flipV="1">
            <a:off x="1537855" y="4984279"/>
            <a:ext cx="501525" cy="70934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D2E96E-F970-4A7F-A9A3-0FB0B36D616A}"/>
              </a:ext>
            </a:extLst>
          </p:cNvPr>
          <p:cNvCxnSpPr>
            <a:cxnSpLocks/>
          </p:cNvCxnSpPr>
          <p:nvPr/>
        </p:nvCxnSpPr>
        <p:spPr>
          <a:xfrm flipH="1" flipV="1">
            <a:off x="3158836" y="2698564"/>
            <a:ext cx="1610591" cy="9412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16EB783-CE64-48F0-94E7-737E42330EE0}"/>
              </a:ext>
            </a:extLst>
          </p:cNvPr>
          <p:cNvSpPr/>
          <p:nvPr/>
        </p:nvSpPr>
        <p:spPr>
          <a:xfrm>
            <a:off x="1156339" y="2195758"/>
            <a:ext cx="2322384" cy="1544963"/>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DC7F612-0036-42DE-B734-EED77C819802}"/>
              </a:ext>
            </a:extLst>
          </p:cNvPr>
          <p:cNvSpPr/>
          <p:nvPr/>
        </p:nvSpPr>
        <p:spPr>
          <a:xfrm>
            <a:off x="3470561" y="4065308"/>
            <a:ext cx="757791" cy="1130148"/>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FAB8B7C1-6841-4A96-BB0B-7CE0DCF403FC}"/>
              </a:ext>
            </a:extLst>
          </p:cNvPr>
          <p:cNvCxnSpPr>
            <a:cxnSpLocks/>
          </p:cNvCxnSpPr>
          <p:nvPr/>
        </p:nvCxnSpPr>
        <p:spPr>
          <a:xfrm flipH="1" flipV="1">
            <a:off x="3678382" y="5060373"/>
            <a:ext cx="549969" cy="63325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47AE070-FEC8-4EAC-AD9D-5C7817A35A6B}"/>
              </a:ext>
            </a:extLst>
          </p:cNvPr>
          <p:cNvSpPr/>
          <p:nvPr/>
        </p:nvSpPr>
        <p:spPr>
          <a:xfrm>
            <a:off x="1275906" y="4052454"/>
            <a:ext cx="2059575" cy="1138353"/>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1">
            <a:extLst>
              <a:ext uri="{FF2B5EF4-FFF2-40B4-BE49-F238E27FC236}">
                <a16:creationId xmlns:a16="http://schemas.microsoft.com/office/drawing/2014/main" id="{D5DE3673-0F77-2258-8442-450EFCC8A22D}"/>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7" name="Footer Placeholder 2">
            <a:extLst>
              <a:ext uri="{FF2B5EF4-FFF2-40B4-BE49-F238E27FC236}">
                <a16:creationId xmlns:a16="http://schemas.microsoft.com/office/drawing/2014/main" id="{14BF1387-AF8D-7FA7-868B-9CE1320AC5BC}"/>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
        <p:nvSpPr>
          <p:cNvPr id="27" name="Text Placeholder 6">
            <a:extLst>
              <a:ext uri="{FF2B5EF4-FFF2-40B4-BE49-F238E27FC236}">
                <a16:creationId xmlns:a16="http://schemas.microsoft.com/office/drawing/2014/main" id="{D78E99B6-EEBB-ABBB-30BB-1E5F1B68FD97}"/>
              </a:ext>
            </a:extLst>
          </p:cNvPr>
          <p:cNvSpPr txBox="1">
            <a:spLocks/>
          </p:cNvSpPr>
          <p:nvPr/>
        </p:nvSpPr>
        <p:spPr>
          <a:xfrm>
            <a:off x="3905032" y="5693625"/>
            <a:ext cx="1272931" cy="362070"/>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HEX ID</a:t>
            </a:r>
          </a:p>
        </p:txBody>
      </p:sp>
      <p:sp>
        <p:nvSpPr>
          <p:cNvPr id="34" name="Rectangle 33">
            <a:extLst>
              <a:ext uri="{FF2B5EF4-FFF2-40B4-BE49-F238E27FC236}">
                <a16:creationId xmlns:a16="http://schemas.microsoft.com/office/drawing/2014/main" id="{C20CE9B7-D2F7-87B8-B913-5A5D67E938DC}"/>
              </a:ext>
            </a:extLst>
          </p:cNvPr>
          <p:cNvSpPr/>
          <p:nvPr/>
        </p:nvSpPr>
        <p:spPr>
          <a:xfrm>
            <a:off x="7227211" y="493461"/>
            <a:ext cx="4141987" cy="5693626"/>
          </a:xfrm>
          <a:prstGeom prst="rect">
            <a:avLst/>
          </a:prstGeom>
          <a:noFill/>
          <a:ln>
            <a:solidFill>
              <a:schemeClr val="tx1"/>
            </a:solidFill>
          </a:ln>
          <a:effectLst>
            <a:outerShdw blurRad="63500" dist="762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close-up of a document&#10;&#10;Description automatically generated">
            <a:extLst>
              <a:ext uri="{FF2B5EF4-FFF2-40B4-BE49-F238E27FC236}">
                <a16:creationId xmlns:a16="http://schemas.microsoft.com/office/drawing/2014/main" id="{1D11B735-17CE-220D-6214-657155E9C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212" y="493461"/>
            <a:ext cx="4171567" cy="5693626"/>
          </a:xfrm>
          <a:prstGeom prst="rect">
            <a:avLst/>
          </a:prstGeom>
        </p:spPr>
      </p:pic>
      <p:cxnSp>
        <p:nvCxnSpPr>
          <p:cNvPr id="12" name="Straight Arrow Connector 11">
            <a:extLst>
              <a:ext uri="{FF2B5EF4-FFF2-40B4-BE49-F238E27FC236}">
                <a16:creationId xmlns:a16="http://schemas.microsoft.com/office/drawing/2014/main" id="{9A7E892E-1349-432F-BA73-592C514D2366}"/>
              </a:ext>
            </a:extLst>
          </p:cNvPr>
          <p:cNvCxnSpPr>
            <a:cxnSpLocks/>
          </p:cNvCxnSpPr>
          <p:nvPr/>
        </p:nvCxnSpPr>
        <p:spPr>
          <a:xfrm flipV="1">
            <a:off x="6358270" y="1527202"/>
            <a:ext cx="980376" cy="16337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B779CF4-2A4B-6367-5309-60E117BC6AE7}"/>
              </a:ext>
            </a:extLst>
          </p:cNvPr>
          <p:cNvSpPr/>
          <p:nvPr/>
        </p:nvSpPr>
        <p:spPr>
          <a:xfrm>
            <a:off x="7227211" y="493461"/>
            <a:ext cx="4171567" cy="569362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572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Examples of printed documents</a:t>
            </a:r>
          </a:p>
        </p:txBody>
      </p:sp>
      <p:pic>
        <p:nvPicPr>
          <p:cNvPr id="6" name="Picture 5">
            <a:extLst>
              <a:ext uri="{FF2B5EF4-FFF2-40B4-BE49-F238E27FC236}">
                <a16:creationId xmlns:a16="http://schemas.microsoft.com/office/drawing/2014/main" id="{960E83EF-039F-405E-88CC-18DA9E3B9588}"/>
              </a:ext>
            </a:extLst>
          </p:cNvPr>
          <p:cNvPicPr>
            <a:picLocks noChangeAspect="1"/>
          </p:cNvPicPr>
          <p:nvPr/>
        </p:nvPicPr>
        <p:blipFill>
          <a:blip r:embed="rId2"/>
          <a:stretch>
            <a:fillRect/>
          </a:stretch>
        </p:blipFill>
        <p:spPr>
          <a:xfrm>
            <a:off x="719790" y="2169859"/>
            <a:ext cx="5945227" cy="3978836"/>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9A20C41-BFA5-41C0-B186-5588A1CBC619}"/>
              </a:ext>
            </a:extLst>
          </p:cNvPr>
          <p:cNvPicPr>
            <a:picLocks noChangeAspect="1"/>
          </p:cNvPicPr>
          <p:nvPr/>
        </p:nvPicPr>
        <p:blipFill>
          <a:blip r:embed="rId3"/>
          <a:stretch>
            <a:fillRect/>
          </a:stretch>
        </p:blipFill>
        <p:spPr>
          <a:xfrm>
            <a:off x="7338646" y="462115"/>
            <a:ext cx="3952713" cy="5520813"/>
          </a:xfrm>
          <a:prstGeom prst="rect">
            <a:avLst/>
          </a:prstGeom>
          <a:effectLst>
            <a:outerShdw blurRad="63500" sx="102000" sy="102000" algn="ctr" rotWithShape="0">
              <a:prstClr val="black">
                <a:alpha val="40000"/>
              </a:prstClr>
            </a:outerShdw>
          </a:effectLst>
        </p:spPr>
      </p:pic>
      <p:sp>
        <p:nvSpPr>
          <p:cNvPr id="11" name="Text Placeholder 6">
            <a:extLst>
              <a:ext uri="{FF2B5EF4-FFF2-40B4-BE49-F238E27FC236}">
                <a16:creationId xmlns:a16="http://schemas.microsoft.com/office/drawing/2014/main" id="{4288C9EE-83C9-4711-8BEB-46A701FE9DB4}"/>
              </a:ext>
            </a:extLst>
          </p:cNvPr>
          <p:cNvSpPr>
            <a:spLocks noGrp="1"/>
          </p:cNvSpPr>
          <p:nvPr>
            <p:ph type="body" sz="quarter" idx="21"/>
          </p:nvPr>
        </p:nvSpPr>
        <p:spPr>
          <a:xfrm>
            <a:off x="1155386" y="1121161"/>
            <a:ext cx="5377123" cy="611776"/>
          </a:xfrm>
        </p:spPr>
        <p:txBody>
          <a:bodyPr/>
          <a:lstStyle/>
          <a:p>
            <a:pPr marL="285750" indent="-285750">
              <a:buFont typeface="Arial" panose="020B0604020202020204" pitchFamily="34" charset="0"/>
              <a:buChar char="•"/>
            </a:pPr>
            <a:r>
              <a:rPr lang="en-GB" dirty="0"/>
              <a:t>Registration Form and Warranty Form</a:t>
            </a:r>
          </a:p>
        </p:txBody>
      </p:sp>
      <p:cxnSp>
        <p:nvCxnSpPr>
          <p:cNvPr id="12" name="Straight Arrow Connector 11">
            <a:extLst>
              <a:ext uri="{FF2B5EF4-FFF2-40B4-BE49-F238E27FC236}">
                <a16:creationId xmlns:a16="http://schemas.microsoft.com/office/drawing/2014/main" id="{A037C049-84CF-4D08-9C02-A184E5E2C523}"/>
              </a:ext>
            </a:extLst>
          </p:cNvPr>
          <p:cNvCxnSpPr>
            <a:cxnSpLocks/>
          </p:cNvCxnSpPr>
          <p:nvPr/>
        </p:nvCxnSpPr>
        <p:spPr>
          <a:xfrm>
            <a:off x="2314551" y="1427049"/>
            <a:ext cx="274413" cy="5770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786907-2916-47A4-AD8B-7A8E37F4D580}"/>
              </a:ext>
            </a:extLst>
          </p:cNvPr>
          <p:cNvCxnSpPr>
            <a:cxnSpLocks/>
          </p:cNvCxnSpPr>
          <p:nvPr/>
        </p:nvCxnSpPr>
        <p:spPr>
          <a:xfrm flipV="1">
            <a:off x="5423372" y="1121161"/>
            <a:ext cx="1915274" cy="18548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292D1421-1E83-558F-D245-F5A37CDDC13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C7818C11-5959-4C38-911A-C979FEDD8C8D}"/>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pic>
        <p:nvPicPr>
          <p:cNvPr id="3" name="Picture 2" descr="A close-up of a document&#10;&#10;Description automatically generated">
            <a:extLst>
              <a:ext uri="{FF2B5EF4-FFF2-40B4-BE49-F238E27FC236}">
                <a16:creationId xmlns:a16="http://schemas.microsoft.com/office/drawing/2014/main" id="{BE8F52C9-3EE3-9400-FCF0-D4E15713F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645" y="462116"/>
            <a:ext cx="3952713" cy="5501099"/>
          </a:xfrm>
          <a:prstGeom prst="rect">
            <a:avLst/>
          </a:prstGeom>
        </p:spPr>
      </p:pic>
      <p:pic>
        <p:nvPicPr>
          <p:cNvPr id="10" name="Picture 9" descr="A close-up of a form&#10;&#10;Description automatically generated">
            <a:extLst>
              <a:ext uri="{FF2B5EF4-FFF2-40B4-BE49-F238E27FC236}">
                <a16:creationId xmlns:a16="http://schemas.microsoft.com/office/drawing/2014/main" id="{D8B2116B-3C80-B787-59DA-99EB84569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34" y="2169101"/>
            <a:ext cx="5945227" cy="3978836"/>
          </a:xfrm>
          <a:prstGeom prst="rect">
            <a:avLst/>
          </a:prstGeom>
        </p:spPr>
      </p:pic>
    </p:spTree>
    <p:extLst>
      <p:ext uri="{BB962C8B-B14F-4D97-AF65-F5344CB8AC3E}">
        <p14:creationId xmlns:p14="http://schemas.microsoft.com/office/powerpoint/2010/main" val="4209175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3094841" y="2747595"/>
            <a:ext cx="5723577" cy="681405"/>
          </a:xfrm>
        </p:spPr>
        <p:txBody>
          <a:bodyPr/>
          <a:lstStyle/>
          <a:p>
            <a:r>
              <a:rPr lang="en-GB" sz="4400" dirty="0"/>
              <a:t>Applying the labels</a:t>
            </a:r>
          </a:p>
        </p:txBody>
      </p:sp>
      <p:sp>
        <p:nvSpPr>
          <p:cNvPr id="3" name="Date Placeholder 1">
            <a:extLst>
              <a:ext uri="{FF2B5EF4-FFF2-40B4-BE49-F238E27FC236}">
                <a16:creationId xmlns:a16="http://schemas.microsoft.com/office/drawing/2014/main" id="{7F132EF4-4211-A9FC-1E05-B2B9CA6B395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4" name="Footer Placeholder 2">
            <a:extLst>
              <a:ext uri="{FF2B5EF4-FFF2-40B4-BE49-F238E27FC236}">
                <a16:creationId xmlns:a16="http://schemas.microsoft.com/office/drawing/2014/main" id="{55964FF4-B5A4-5E43-0ED7-524C1881A0EA}"/>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1206587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abel&#10;&#10;Description automatically generated">
            <a:extLst>
              <a:ext uri="{FF2B5EF4-FFF2-40B4-BE49-F238E27FC236}">
                <a16:creationId xmlns:a16="http://schemas.microsoft.com/office/drawing/2014/main" id="{5A8B7DF0-19A0-3D45-FB48-96F2878F9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60" y="3006679"/>
            <a:ext cx="3523456" cy="3126904"/>
          </a:xfrm>
          <a:prstGeom prst="rect">
            <a:avLst/>
          </a:prstGeom>
          <a:ln w="25400">
            <a:solidFill>
              <a:schemeClr val="accent1">
                <a:shade val="15000"/>
              </a:schemeClr>
            </a:solidFill>
          </a:ln>
          <a:effectLst>
            <a:outerShdw blurRad="50800" dist="63500" dir="2700000" algn="tl" rotWithShape="0">
              <a:prstClr val="black">
                <a:alpha val="95000"/>
              </a:prstClr>
            </a:outerShdw>
          </a:effectLst>
        </p:spPr>
      </p:pic>
      <p:pic>
        <p:nvPicPr>
          <p:cNvPr id="2054" name="Picture 6" descr="Image">
            <a:extLst>
              <a:ext uri="{FF2B5EF4-FFF2-40B4-BE49-F238E27FC236}">
                <a16:creationId xmlns:a16="http://schemas.microsoft.com/office/drawing/2014/main" id="{F52365C3-3835-2D72-D20E-16EB71F50C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16252" y="1427848"/>
            <a:ext cx="2918595" cy="21889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a:extLst>
              <a:ext uri="{FF2B5EF4-FFF2-40B4-BE49-F238E27FC236}">
                <a16:creationId xmlns:a16="http://schemas.microsoft.com/office/drawing/2014/main" id="{60A49CD7-110E-F330-4B96-92700708AF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105600" y="1427849"/>
            <a:ext cx="2918595" cy="21889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Updating the Rear label on the PLB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664793" y="4298791"/>
            <a:ext cx="3917272" cy="2000388"/>
          </a:xfrm>
        </p:spPr>
        <p:txBody>
          <a:bodyPr>
            <a:normAutofit fontScale="85000" lnSpcReduction="10000"/>
          </a:bodyPr>
          <a:lstStyle/>
          <a:p>
            <a:pPr marL="285750" indent="-285750">
              <a:lnSpc>
                <a:spcPct val="120000"/>
              </a:lnSpc>
              <a:buFont typeface="Arial" panose="020B0604020202020204" pitchFamily="34" charset="0"/>
              <a:buChar char="•"/>
            </a:pPr>
            <a:r>
              <a:rPr lang="en-GB" dirty="0"/>
              <a:t>Remove New Rear Label and stick it over the existing PLB Rear label, ensuring that the Old details are covered by the New details</a:t>
            </a:r>
          </a:p>
          <a:p>
            <a:pPr marL="285750" indent="-285750">
              <a:lnSpc>
                <a:spcPct val="120000"/>
              </a:lnSpc>
              <a:buFont typeface="Arial" panose="020B0604020202020204" pitchFamily="34" charset="0"/>
              <a:buChar char="•"/>
            </a:pPr>
            <a:r>
              <a:rPr lang="en-GB" dirty="0"/>
              <a:t>Then cover with the clear over-stick label to ensure longevity of new label</a:t>
            </a:r>
          </a:p>
          <a:p>
            <a:pPr marL="285750" indent="-285750">
              <a:lnSpc>
                <a:spcPct val="120000"/>
              </a:lnSpc>
              <a:buFont typeface="Arial" panose="020B0604020202020204" pitchFamily="34" charset="0"/>
              <a:buChar char="•"/>
            </a:pPr>
            <a:endParaRPr lang="en-GB" dirty="0"/>
          </a:p>
        </p:txBody>
      </p:sp>
      <p:cxnSp>
        <p:nvCxnSpPr>
          <p:cNvPr id="11" name="Straight Arrow Connector 10">
            <a:extLst>
              <a:ext uri="{FF2B5EF4-FFF2-40B4-BE49-F238E27FC236}">
                <a16:creationId xmlns:a16="http://schemas.microsoft.com/office/drawing/2014/main" id="{083D797C-B672-4C3F-B97F-C07B5BC173A7}"/>
              </a:ext>
            </a:extLst>
          </p:cNvPr>
          <p:cNvCxnSpPr>
            <a:cxnSpLocks/>
            <a:stCxn id="17" idx="3"/>
          </p:cNvCxnSpPr>
          <p:nvPr/>
        </p:nvCxnSpPr>
        <p:spPr>
          <a:xfrm flipV="1">
            <a:off x="1385459" y="4808327"/>
            <a:ext cx="3571005" cy="65218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F0A3F8-F9D8-4F0D-AF23-E037EA94BE2D}"/>
              </a:ext>
            </a:extLst>
          </p:cNvPr>
          <p:cNvCxnSpPr>
            <a:cxnSpLocks/>
            <a:endCxn id="12" idx="2"/>
          </p:cNvCxnSpPr>
          <p:nvPr/>
        </p:nvCxnSpPr>
        <p:spPr>
          <a:xfrm flipV="1">
            <a:off x="8582065" y="3221111"/>
            <a:ext cx="1914442" cy="134902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030325-22D8-4784-BB4B-AC21F70EAC09}"/>
              </a:ext>
            </a:extLst>
          </p:cNvPr>
          <p:cNvCxnSpPr>
            <a:cxnSpLocks/>
            <a:stCxn id="10" idx="6"/>
          </p:cNvCxnSpPr>
          <p:nvPr/>
        </p:nvCxnSpPr>
        <p:spPr>
          <a:xfrm flipV="1">
            <a:off x="6740403" y="2522322"/>
            <a:ext cx="3556988" cy="10415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DAF67008-F213-5254-F52B-E757FF29A53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8" name="Footer Placeholder 2">
            <a:extLst>
              <a:ext uri="{FF2B5EF4-FFF2-40B4-BE49-F238E27FC236}">
                <a16:creationId xmlns:a16="http://schemas.microsoft.com/office/drawing/2014/main" id="{99F6AE89-C8AD-A59D-CB75-7480BD9B3E1C}"/>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
        <p:nvSpPr>
          <p:cNvPr id="10" name="Oval 9">
            <a:extLst>
              <a:ext uri="{FF2B5EF4-FFF2-40B4-BE49-F238E27FC236}">
                <a16:creationId xmlns:a16="http://schemas.microsoft.com/office/drawing/2014/main" id="{D1CFAA80-1570-694E-CB96-49EC08040C55}"/>
              </a:ext>
            </a:extLst>
          </p:cNvPr>
          <p:cNvSpPr/>
          <p:nvPr/>
        </p:nvSpPr>
        <p:spPr>
          <a:xfrm>
            <a:off x="6044212" y="2031839"/>
            <a:ext cx="696191" cy="1189272"/>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4E852B8-B657-A5A6-C35B-C752E9123AFB}"/>
              </a:ext>
            </a:extLst>
          </p:cNvPr>
          <p:cNvSpPr/>
          <p:nvPr/>
        </p:nvSpPr>
        <p:spPr>
          <a:xfrm>
            <a:off x="10194696" y="2158088"/>
            <a:ext cx="603622"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4B8BB4-C737-9975-15FF-37347D189D34}"/>
              </a:ext>
            </a:extLst>
          </p:cNvPr>
          <p:cNvSpPr/>
          <p:nvPr/>
        </p:nvSpPr>
        <p:spPr>
          <a:xfrm>
            <a:off x="781837" y="4928998"/>
            <a:ext cx="603622"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6">
            <a:extLst>
              <a:ext uri="{FF2B5EF4-FFF2-40B4-BE49-F238E27FC236}">
                <a16:creationId xmlns:a16="http://schemas.microsoft.com/office/drawing/2014/main" id="{BDAD1F1F-D5FC-BD39-9915-E5CCAE35E3E6}"/>
              </a:ext>
            </a:extLst>
          </p:cNvPr>
          <p:cNvSpPr txBox="1">
            <a:spLocks/>
          </p:cNvSpPr>
          <p:nvPr/>
        </p:nvSpPr>
        <p:spPr>
          <a:xfrm>
            <a:off x="4270664" y="1067658"/>
            <a:ext cx="1110412" cy="624581"/>
          </a:xfrm>
          <a:prstGeom prst="rect">
            <a:avLst/>
          </a:prstGeom>
        </p:spPr>
        <p:txBody>
          <a:bodyPr vert="horz" lIns="91440" tIns="45720" rIns="91440" bIns="45720"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1600" dirty="0"/>
              <a:t>Existing Rear Label</a:t>
            </a:r>
          </a:p>
        </p:txBody>
      </p:sp>
      <p:sp>
        <p:nvSpPr>
          <p:cNvPr id="27" name="Text Placeholder 6">
            <a:extLst>
              <a:ext uri="{FF2B5EF4-FFF2-40B4-BE49-F238E27FC236}">
                <a16:creationId xmlns:a16="http://schemas.microsoft.com/office/drawing/2014/main" id="{D9CF34C6-CB9E-7835-AD28-15CDB03F40ED}"/>
              </a:ext>
            </a:extLst>
          </p:cNvPr>
          <p:cNvSpPr txBox="1">
            <a:spLocks/>
          </p:cNvSpPr>
          <p:nvPr/>
        </p:nvSpPr>
        <p:spPr>
          <a:xfrm>
            <a:off x="8360012" y="1063023"/>
            <a:ext cx="1110412" cy="624581"/>
          </a:xfrm>
          <a:prstGeom prst="rect">
            <a:avLst/>
          </a:prstGeom>
        </p:spPr>
        <p:txBody>
          <a:bodyPr vert="horz" lIns="91440" tIns="45720" rIns="91440" bIns="45720" rtlCol="0">
            <a:no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1600" dirty="0"/>
              <a:t>New    Rear Label</a:t>
            </a:r>
          </a:p>
        </p:txBody>
      </p:sp>
    </p:spTree>
    <p:extLst>
      <p:ext uri="{BB962C8B-B14F-4D97-AF65-F5344CB8AC3E}">
        <p14:creationId xmlns:p14="http://schemas.microsoft.com/office/powerpoint/2010/main" val="4077845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label&#10;&#10;Description automatically generated">
            <a:extLst>
              <a:ext uri="{FF2B5EF4-FFF2-40B4-BE49-F238E27FC236}">
                <a16:creationId xmlns:a16="http://schemas.microsoft.com/office/drawing/2014/main" id="{DF3CD9D6-36E3-FF92-3EE2-0B6E91912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77" y="3187667"/>
            <a:ext cx="3523456" cy="3126904"/>
          </a:xfrm>
          <a:prstGeom prst="rect">
            <a:avLst/>
          </a:prstGeom>
          <a:ln w="25400">
            <a:solidFill>
              <a:schemeClr val="accent1">
                <a:shade val="15000"/>
              </a:schemeClr>
            </a:solidFill>
          </a:ln>
          <a:effectLst>
            <a:outerShdw blurRad="50800" dist="63500" dir="2700000" algn="tl" rotWithShape="0">
              <a:prstClr val="black">
                <a:alpha val="95000"/>
              </a:prstClr>
            </a:outerShdw>
          </a:effectLst>
        </p:spPr>
      </p:pic>
      <p:pic>
        <p:nvPicPr>
          <p:cNvPr id="10" name="Picture 2" descr="Image">
            <a:extLst>
              <a:ext uri="{FF2B5EF4-FFF2-40B4-BE49-F238E27FC236}">
                <a16:creationId xmlns:a16="http://schemas.microsoft.com/office/drawing/2014/main" id="{0FC121F4-E2CA-31E3-00EE-9BC5FF7C9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8188" y="270028"/>
            <a:ext cx="3690688" cy="2768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a:extLst>
              <a:ext uri="{FF2B5EF4-FFF2-40B4-BE49-F238E27FC236}">
                <a16:creationId xmlns:a16="http://schemas.microsoft.com/office/drawing/2014/main" id="{EA42B774-D865-4619-5F92-DDA3F26063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8188" y="3507045"/>
            <a:ext cx="3690688" cy="27680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a:xfrm>
            <a:off x="349250" y="456572"/>
            <a:ext cx="7163377" cy="624581"/>
          </a:xfrm>
        </p:spPr>
        <p:txBody>
          <a:bodyPr/>
          <a:lstStyle/>
          <a:p>
            <a:r>
              <a:rPr lang="en-GB" dirty="0"/>
              <a:t>Updating the label in Manual and exterior box</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192490" y="2301780"/>
            <a:ext cx="2729965" cy="3261747"/>
          </a:xfrm>
        </p:spPr>
        <p:txBody>
          <a:bodyPr>
            <a:normAutofit fontScale="85000" lnSpcReduction="20000"/>
          </a:bodyPr>
          <a:lstStyle/>
          <a:p>
            <a:pPr marL="285750" indent="-285750">
              <a:lnSpc>
                <a:spcPct val="120000"/>
              </a:lnSpc>
              <a:buFont typeface="Arial" panose="020B0604020202020204" pitchFamily="34" charset="0"/>
              <a:buChar char="•"/>
            </a:pPr>
            <a:r>
              <a:rPr lang="en-GB" dirty="0"/>
              <a:t>Cut out the External Box label from the printed Labels </a:t>
            </a:r>
          </a:p>
          <a:p>
            <a:pPr marL="285750" indent="-285750">
              <a:lnSpc>
                <a:spcPct val="120000"/>
              </a:lnSpc>
              <a:buFont typeface="Arial" panose="020B0604020202020204" pitchFamily="34" charset="0"/>
              <a:buChar char="•"/>
            </a:pPr>
            <a:endParaRPr lang="en-GB" dirty="0"/>
          </a:p>
          <a:p>
            <a:pPr marL="285750" indent="-285750">
              <a:lnSpc>
                <a:spcPct val="120000"/>
              </a:lnSpc>
              <a:buFont typeface="Arial" panose="020B0604020202020204" pitchFamily="34" charset="0"/>
              <a:buChar char="•"/>
            </a:pPr>
            <a:r>
              <a:rPr lang="en-GB" dirty="0"/>
              <a:t>Stick the Label on the side of the External box</a:t>
            </a:r>
          </a:p>
          <a:p>
            <a:pPr marL="285750" indent="-285750">
              <a:lnSpc>
                <a:spcPct val="120000"/>
              </a:lnSpc>
              <a:buFont typeface="Arial" panose="020B0604020202020204" pitchFamily="34" charset="0"/>
              <a:buChar char="•"/>
            </a:pPr>
            <a:endParaRPr lang="en-GB" dirty="0"/>
          </a:p>
          <a:p>
            <a:pPr marL="285750" indent="-285750">
              <a:lnSpc>
                <a:spcPct val="120000"/>
              </a:lnSpc>
              <a:buFont typeface="Arial" panose="020B0604020202020204" pitchFamily="34" charset="0"/>
              <a:buChar char="•"/>
            </a:pPr>
            <a:r>
              <a:rPr lang="en-GB" dirty="0"/>
              <a:t>Cut out the Rear label and over stick this into the Manual, over the Previous Programmed Label</a:t>
            </a:r>
          </a:p>
        </p:txBody>
      </p:sp>
      <p:sp>
        <p:nvSpPr>
          <p:cNvPr id="18" name="Oval 17">
            <a:extLst>
              <a:ext uri="{FF2B5EF4-FFF2-40B4-BE49-F238E27FC236}">
                <a16:creationId xmlns:a16="http://schemas.microsoft.com/office/drawing/2014/main" id="{1799C915-BE76-41D9-88CB-387D98072EC7}"/>
              </a:ext>
            </a:extLst>
          </p:cNvPr>
          <p:cNvSpPr/>
          <p:nvPr/>
        </p:nvSpPr>
        <p:spPr>
          <a:xfrm>
            <a:off x="61098" y="2930236"/>
            <a:ext cx="2910702" cy="1828800"/>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F8F1B6CA-741E-443A-B676-06ACFBEB6BE6}"/>
              </a:ext>
            </a:extLst>
          </p:cNvPr>
          <p:cNvCxnSpPr>
            <a:cxnSpLocks/>
            <a:endCxn id="18" idx="7"/>
          </p:cNvCxnSpPr>
          <p:nvPr/>
        </p:nvCxnSpPr>
        <p:spPr>
          <a:xfrm flipH="1">
            <a:off x="2545538" y="2484856"/>
            <a:ext cx="1780261" cy="71320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3C2569-4A57-46AE-A2DC-E63D5A3D6BCD}"/>
              </a:ext>
            </a:extLst>
          </p:cNvPr>
          <p:cNvSpPr/>
          <p:nvPr/>
        </p:nvSpPr>
        <p:spPr>
          <a:xfrm>
            <a:off x="8664977" y="1673214"/>
            <a:ext cx="1549287" cy="88625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BC9D1B96-A094-4F63-87B0-178117C5EA8B}"/>
              </a:ext>
            </a:extLst>
          </p:cNvPr>
          <p:cNvCxnSpPr>
            <a:cxnSpLocks/>
            <a:endCxn id="21" idx="3"/>
          </p:cNvCxnSpPr>
          <p:nvPr/>
        </p:nvCxnSpPr>
        <p:spPr>
          <a:xfrm flipV="1">
            <a:off x="6394897" y="2429677"/>
            <a:ext cx="2496968" cy="107736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97885BD3-30B9-3874-9E6C-609AEF52FE6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8" name="Footer Placeholder 2">
            <a:extLst>
              <a:ext uri="{FF2B5EF4-FFF2-40B4-BE49-F238E27FC236}">
                <a16:creationId xmlns:a16="http://schemas.microsoft.com/office/drawing/2014/main" id="{64A65FA7-11C3-0BF3-AFBD-004F18146A86}"/>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cxnSp>
        <p:nvCxnSpPr>
          <p:cNvPr id="32" name="Straight Arrow Connector 31">
            <a:extLst>
              <a:ext uri="{FF2B5EF4-FFF2-40B4-BE49-F238E27FC236}">
                <a16:creationId xmlns:a16="http://schemas.microsoft.com/office/drawing/2014/main" id="{A39567FF-15B5-E33F-4F0F-6CF569A3D58E}"/>
              </a:ext>
            </a:extLst>
          </p:cNvPr>
          <p:cNvCxnSpPr>
            <a:cxnSpLocks/>
          </p:cNvCxnSpPr>
          <p:nvPr/>
        </p:nvCxnSpPr>
        <p:spPr>
          <a:xfrm flipH="1">
            <a:off x="1589809" y="4592782"/>
            <a:ext cx="2735990" cy="103891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2AF3429-7349-6ADA-E794-559FCB51FCCB}"/>
              </a:ext>
            </a:extLst>
          </p:cNvPr>
          <p:cNvSpPr/>
          <p:nvPr/>
        </p:nvSpPr>
        <p:spPr>
          <a:xfrm>
            <a:off x="1075741" y="5100190"/>
            <a:ext cx="514068"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F1AA669C-F24B-A038-7A8B-3952EE4A7A9A}"/>
              </a:ext>
            </a:extLst>
          </p:cNvPr>
          <p:cNvCxnSpPr>
            <a:cxnSpLocks/>
          </p:cNvCxnSpPr>
          <p:nvPr/>
        </p:nvCxnSpPr>
        <p:spPr>
          <a:xfrm flipV="1">
            <a:off x="6779491" y="4489818"/>
            <a:ext cx="1724730" cy="26921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60002CD-30F0-E8ED-9B3B-64617FD6F70A}"/>
              </a:ext>
            </a:extLst>
          </p:cNvPr>
          <p:cNvSpPr/>
          <p:nvPr/>
        </p:nvSpPr>
        <p:spPr>
          <a:xfrm rot="16200000">
            <a:off x="8733922" y="3795295"/>
            <a:ext cx="603622" cy="106302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5402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D1F1-D983-D3B6-203C-651CDB655F0F}"/>
              </a:ext>
            </a:extLst>
          </p:cNvPr>
          <p:cNvSpPr txBox="1"/>
          <p:nvPr/>
        </p:nvSpPr>
        <p:spPr>
          <a:xfrm>
            <a:off x="5199207" y="4984522"/>
            <a:ext cx="1460211" cy="369332"/>
          </a:xfrm>
          <a:prstGeom prst="rect">
            <a:avLst/>
          </a:prstGeom>
          <a:noFill/>
        </p:spPr>
        <p:txBody>
          <a:bodyPr wrap="square">
            <a:spAutoFit/>
          </a:bodyPr>
          <a:lstStyle/>
          <a:p>
            <a:r>
              <a:rPr lang="en-GB" dirty="0"/>
              <a:t>Thank you </a:t>
            </a:r>
          </a:p>
        </p:txBody>
      </p:sp>
      <p:sp>
        <p:nvSpPr>
          <p:cNvPr id="2" name="Date Placeholder 1">
            <a:extLst>
              <a:ext uri="{FF2B5EF4-FFF2-40B4-BE49-F238E27FC236}">
                <a16:creationId xmlns:a16="http://schemas.microsoft.com/office/drawing/2014/main" id="{807D5481-7FCD-BF32-DA6A-6644284447B3}"/>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3" name="Footer Placeholder 2">
            <a:extLst>
              <a:ext uri="{FF2B5EF4-FFF2-40B4-BE49-F238E27FC236}">
                <a16:creationId xmlns:a16="http://schemas.microsoft.com/office/drawing/2014/main" id="{799BB434-4845-A9B6-0D5D-F5B42818D8C3}"/>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377254437"/>
      </p:ext>
    </p:extLst>
  </p:cSld>
  <p:clrMapOvr>
    <a:masterClrMapping/>
  </p:clrMapOvr>
  <mc:AlternateContent xmlns:mc="http://schemas.openxmlformats.org/markup-compatibility/2006" xmlns:p14="http://schemas.microsoft.com/office/powerpoint/2010/main">
    <mc:Choice Requires="p14">
      <p:transition spd="slow" p14:dur="2000" advTm="5790"/>
    </mc:Choice>
    <mc:Fallback xmlns="">
      <p:transition spd="slow" advTm="57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97342-0B43-4892-8079-AEBAE75C642D}"/>
              </a:ext>
            </a:extLst>
          </p:cNvPr>
          <p:cNvSpPr>
            <a:spLocks noGrp="1"/>
          </p:cNvSpPr>
          <p:nvPr>
            <p:ph type="title"/>
          </p:nvPr>
        </p:nvSpPr>
        <p:spPr/>
        <p:txBody>
          <a:bodyPr/>
          <a:lstStyle/>
          <a:p>
            <a:r>
              <a:rPr lang="en-GB" dirty="0"/>
              <a:t>Required hardware and software </a:t>
            </a:r>
          </a:p>
        </p:txBody>
      </p:sp>
      <p:sp>
        <p:nvSpPr>
          <p:cNvPr id="6" name="Text Placeholder 5">
            <a:extLst>
              <a:ext uri="{FF2B5EF4-FFF2-40B4-BE49-F238E27FC236}">
                <a16:creationId xmlns:a16="http://schemas.microsoft.com/office/drawing/2014/main" id="{40B4C32C-BB4E-4754-AD62-F66F2801A71C}"/>
              </a:ext>
            </a:extLst>
          </p:cNvPr>
          <p:cNvSpPr>
            <a:spLocks noGrp="1"/>
          </p:cNvSpPr>
          <p:nvPr>
            <p:ph type="body" sz="quarter" idx="21"/>
          </p:nvPr>
        </p:nvSpPr>
        <p:spPr>
          <a:xfrm>
            <a:off x="724248" y="1559461"/>
            <a:ext cx="4244916" cy="2676613"/>
          </a:xfrm>
        </p:spPr>
        <p:txBody>
          <a:bodyPr vert="horz" lIns="91440" tIns="45720" rIns="91440" bIns="45720" rtlCol="0" anchor="t">
            <a:normAutofit/>
          </a:bodyPr>
          <a:lstStyle/>
          <a:p>
            <a:pPr marL="285750" indent="-285750">
              <a:buFont typeface="Arial" panose="020B0604020202020204" pitchFamily="34" charset="0"/>
              <a:buChar char="•"/>
            </a:pPr>
            <a:r>
              <a:rPr lang="en-GB" dirty="0">
                <a:latin typeface="Segoe UI"/>
                <a:cs typeface="Segoe UI"/>
              </a:rPr>
              <a:t>Computer (Windows 7, 8, 10 or 11)</a:t>
            </a:r>
          </a:p>
          <a:p>
            <a:pPr marL="285750" indent="-285750">
              <a:buFont typeface="Arial" panose="020B0604020202020204" pitchFamily="34" charset="0"/>
              <a:buChar char="•"/>
            </a:pPr>
            <a:r>
              <a:rPr lang="en-GB" dirty="0"/>
              <a:t>Free USB port on selected computer</a:t>
            </a:r>
          </a:p>
          <a:p>
            <a:pPr marL="285750" indent="-285750">
              <a:buFont typeface="Arial" panose="020B0604020202020204" pitchFamily="34" charset="0"/>
              <a:buChar char="•"/>
            </a:pPr>
            <a:r>
              <a:rPr lang="en-GB" dirty="0"/>
              <a:t>USB </a:t>
            </a:r>
            <a:r>
              <a:rPr lang="en-GB" dirty="0" err="1"/>
              <a:t>Ir</a:t>
            </a:r>
            <a:r>
              <a:rPr lang="en-GB" dirty="0"/>
              <a:t>/IrDA programming Pen</a:t>
            </a:r>
          </a:p>
          <a:p>
            <a:pPr marL="285750" indent="-285750">
              <a:buFont typeface="Arial" panose="020B0604020202020204" pitchFamily="34" charset="0"/>
              <a:buChar char="•"/>
            </a:pPr>
            <a:r>
              <a:rPr lang="en-GB" dirty="0">
                <a:latin typeface="Segoe UI"/>
                <a:cs typeface="Segoe UI"/>
              </a:rPr>
              <a:t>Pen Cradle (1002665)</a:t>
            </a:r>
          </a:p>
          <a:p>
            <a:pPr marL="285750" indent="-285750">
              <a:buFont typeface="Arial" panose="020B0604020202020204" pitchFamily="34" charset="0"/>
              <a:buChar char="•"/>
            </a:pPr>
            <a:r>
              <a:rPr lang="en-GB" dirty="0"/>
              <a:t>FPROG 3 Software downloaded from McMurdo Partner Portal</a:t>
            </a:r>
          </a:p>
          <a:p>
            <a:pPr marL="285750" indent="-285750">
              <a:buFont typeface="Arial" panose="020B0604020202020204" pitchFamily="34" charset="0"/>
              <a:buChar char="•"/>
            </a:pPr>
            <a:r>
              <a:rPr lang="en-GB" dirty="0"/>
              <a:t>Label and document Printer</a:t>
            </a:r>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412207AF-226B-43B9-9295-4A1CF8E883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76" t="6035" r="30572" b="10890"/>
          <a:stretch/>
        </p:blipFill>
        <p:spPr>
          <a:xfrm rot="10800000">
            <a:off x="5183761" y="1467097"/>
            <a:ext cx="2574784" cy="2676612"/>
          </a:xfrm>
          <a:prstGeom prst="rect">
            <a:avLst/>
          </a:prstGeom>
        </p:spPr>
      </p:pic>
      <p:sp>
        <p:nvSpPr>
          <p:cNvPr id="7" name="Date Placeholder 1">
            <a:extLst>
              <a:ext uri="{FF2B5EF4-FFF2-40B4-BE49-F238E27FC236}">
                <a16:creationId xmlns:a16="http://schemas.microsoft.com/office/drawing/2014/main" id="{6012043A-CD86-7D9C-AEFD-E5FDACED25C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9C553DAC-F934-0951-4570-AA55C6F773C6}"/>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
        <p:nvSpPr>
          <p:cNvPr id="11" name="TextBox 10">
            <a:extLst>
              <a:ext uri="{FF2B5EF4-FFF2-40B4-BE49-F238E27FC236}">
                <a16:creationId xmlns:a16="http://schemas.microsoft.com/office/drawing/2014/main" id="{5ECA320B-E629-E3FC-77DD-B8793FB1822E}"/>
              </a:ext>
            </a:extLst>
          </p:cNvPr>
          <p:cNvSpPr txBox="1"/>
          <p:nvPr/>
        </p:nvSpPr>
        <p:spPr>
          <a:xfrm>
            <a:off x="5319039" y="4421605"/>
            <a:ext cx="6096000" cy="646331"/>
          </a:xfrm>
          <a:prstGeom prst="rect">
            <a:avLst/>
          </a:prstGeom>
          <a:noFill/>
        </p:spPr>
        <p:txBody>
          <a:bodyPr wrap="square">
            <a:spAutoFit/>
          </a:bodyPr>
          <a:lstStyle/>
          <a:p>
            <a:r>
              <a:rPr lang="en-GB" dirty="0"/>
              <a:t>Article no: 1001420 USB programming pen kit incl. </a:t>
            </a:r>
          </a:p>
          <a:p>
            <a:endParaRPr lang="en-GB" dirty="0"/>
          </a:p>
        </p:txBody>
      </p:sp>
      <p:pic>
        <p:nvPicPr>
          <p:cNvPr id="2" name="Picture 2">
            <a:extLst>
              <a:ext uri="{FF2B5EF4-FFF2-40B4-BE49-F238E27FC236}">
                <a16:creationId xmlns:a16="http://schemas.microsoft.com/office/drawing/2014/main" id="{72D5BEED-0CC5-A227-6DDE-DD732E008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7072" y="1444651"/>
            <a:ext cx="2024294" cy="269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08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886856" y="2732047"/>
            <a:ext cx="8418287" cy="1163395"/>
          </a:xfrm>
        </p:spPr>
        <p:txBody>
          <a:bodyPr/>
          <a:lstStyle/>
          <a:p>
            <a:r>
              <a:rPr lang="en-GB" sz="4400" dirty="0"/>
              <a:t>Installing FPROG 3 Software</a:t>
            </a:r>
            <a:br>
              <a:rPr lang="en-GB" dirty="0"/>
            </a:br>
            <a:endParaRPr lang="en-GB" dirty="0"/>
          </a:p>
        </p:txBody>
      </p:sp>
      <p:sp>
        <p:nvSpPr>
          <p:cNvPr id="8" name="Date Placeholder 1">
            <a:extLst>
              <a:ext uri="{FF2B5EF4-FFF2-40B4-BE49-F238E27FC236}">
                <a16:creationId xmlns:a16="http://schemas.microsoft.com/office/drawing/2014/main" id="{BCAE286F-3915-0854-FD29-58A2FC464AD4}"/>
              </a:ext>
            </a:extLst>
          </p:cNvPr>
          <p:cNvSpPr txBox="1">
            <a:spLocks/>
          </p:cNvSpPr>
          <p:nvPr/>
        </p:nvSpPr>
        <p:spPr>
          <a:xfrm>
            <a:off x="9724770" y="6419850"/>
            <a:ext cx="937083" cy="19338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CB71961B-59CE-08C4-38B2-774DB9A6B06A}"/>
              </a:ext>
            </a:extLst>
          </p:cNvPr>
          <p:cNvSpPr txBox="1">
            <a:spLocks/>
          </p:cNvSpPr>
          <p:nvPr/>
        </p:nvSpPr>
        <p:spPr>
          <a:xfrm>
            <a:off x="6770255" y="6419850"/>
            <a:ext cx="3129441" cy="19338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43788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pic>
        <p:nvPicPr>
          <p:cNvPr id="8" name="Picture Placeholder 7">
            <a:extLst>
              <a:ext uri="{FF2B5EF4-FFF2-40B4-BE49-F238E27FC236}">
                <a16:creationId xmlns:a16="http://schemas.microsoft.com/office/drawing/2014/main" id="{DC5A25FA-6661-46A3-A6D9-C718F2A650DB}"/>
              </a:ext>
            </a:extLst>
          </p:cNvPr>
          <p:cNvPicPr>
            <a:picLocks noGrp="1" noChangeAspect="1"/>
          </p:cNvPicPr>
          <p:nvPr>
            <p:ph type="pic" sz="quarter" idx="16"/>
          </p:nvPr>
        </p:nvPicPr>
        <p:blipFill>
          <a:blip r:embed="rId2"/>
          <a:srcRect t="5095" b="5095"/>
          <a:stretch>
            <a:fillRect/>
          </a:stretch>
        </p:blipFill>
        <p:spPr>
          <a:xfrm>
            <a:off x="993684" y="850006"/>
            <a:ext cx="4100830" cy="5679011"/>
          </a:xfrm>
          <a:prstGeom prst="rect">
            <a:avLst/>
          </a:prstGeo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42841" y="1399968"/>
            <a:ext cx="4626342" cy="4205701"/>
          </a:xfrm>
        </p:spPr>
        <p:txBody>
          <a:bodyPr/>
          <a:lstStyle/>
          <a:p>
            <a:pPr marL="285750" indent="-285750">
              <a:buFont typeface="Arial" panose="020B0604020202020204" pitchFamily="34" charset="0"/>
              <a:buChar char="•"/>
            </a:pPr>
            <a:r>
              <a:rPr lang="en-GB" dirty="0"/>
              <a:t>Once the program has been downloaded from the partner portal, the installation process can be launched via the two options shown on the left.</a:t>
            </a:r>
          </a:p>
          <a:p>
            <a:pPr marL="285750" indent="-285750">
              <a:buFont typeface="Arial" panose="020B0604020202020204" pitchFamily="34" charset="0"/>
              <a:buChar char="•"/>
            </a:pPr>
            <a:r>
              <a:rPr lang="en-GB" dirty="0"/>
              <a:t>The .</a:t>
            </a:r>
            <a:r>
              <a:rPr lang="en-GB" dirty="0" err="1"/>
              <a:t>msi</a:t>
            </a:r>
            <a:r>
              <a:rPr lang="en-GB" dirty="0"/>
              <a:t> route will lead straight to installing the programming software.</a:t>
            </a:r>
          </a:p>
          <a:p>
            <a:pPr marL="285750" indent="-285750">
              <a:buFont typeface="Arial" panose="020B0604020202020204" pitchFamily="34" charset="0"/>
              <a:buChar char="•"/>
            </a:pPr>
            <a:r>
              <a:rPr lang="en-GB" dirty="0"/>
              <a:t>The Welcome.htm route will lead straight to a html style page with additional information about the installation. Scroll down to the bottom of the page to find the “</a:t>
            </a:r>
            <a:r>
              <a:rPr lang="en-GB" b="1" u="sng" dirty="0">
                <a:solidFill>
                  <a:schemeClr val="accent1">
                    <a:lumMod val="60000"/>
                    <a:lumOff val="40000"/>
                  </a:schemeClr>
                </a:solidFill>
              </a:rPr>
              <a:t>Install the FPROG3 software</a:t>
            </a:r>
            <a:r>
              <a:rPr lang="en-GB" b="1" dirty="0">
                <a:solidFill>
                  <a:schemeClr val="accent1">
                    <a:lumMod val="60000"/>
                    <a:lumOff val="40000"/>
                  </a:schemeClr>
                </a:solidFill>
              </a:rPr>
              <a:t> </a:t>
            </a:r>
            <a:r>
              <a:rPr lang="en-GB" dirty="0"/>
              <a:t>(MSI Installer)” Link. </a:t>
            </a:r>
          </a:p>
        </p:txBody>
      </p:sp>
      <p:cxnSp>
        <p:nvCxnSpPr>
          <p:cNvPr id="10" name="Straight Arrow Connector 9">
            <a:extLst>
              <a:ext uri="{FF2B5EF4-FFF2-40B4-BE49-F238E27FC236}">
                <a16:creationId xmlns:a16="http://schemas.microsoft.com/office/drawing/2014/main" id="{DBF77EFD-42FA-4FDC-87DD-89CDFE572122}"/>
              </a:ext>
            </a:extLst>
          </p:cNvPr>
          <p:cNvCxnSpPr>
            <a:cxnSpLocks/>
          </p:cNvCxnSpPr>
          <p:nvPr/>
        </p:nvCxnSpPr>
        <p:spPr>
          <a:xfrm flipH="1">
            <a:off x="2977116" y="2675073"/>
            <a:ext cx="3306159" cy="17445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018D710-5BAD-4598-B434-170C5F278AF6}"/>
              </a:ext>
            </a:extLst>
          </p:cNvPr>
          <p:cNvCxnSpPr>
            <a:cxnSpLocks/>
          </p:cNvCxnSpPr>
          <p:nvPr/>
        </p:nvCxnSpPr>
        <p:spPr>
          <a:xfrm flipH="1">
            <a:off x="2881423" y="3316922"/>
            <a:ext cx="3401852" cy="14677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9" name="Footer Placeholder 2">
            <a:extLst>
              <a:ext uri="{FF2B5EF4-FFF2-40B4-BE49-F238E27FC236}">
                <a16:creationId xmlns:a16="http://schemas.microsoft.com/office/drawing/2014/main" id="{5B12941A-1083-E640-95DF-5B4D33779D84}"/>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373212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pic>
        <p:nvPicPr>
          <p:cNvPr id="8" name="Picture Placeholder 7">
            <a:extLst>
              <a:ext uri="{FF2B5EF4-FFF2-40B4-BE49-F238E27FC236}">
                <a16:creationId xmlns:a16="http://schemas.microsoft.com/office/drawing/2014/main" id="{BECBD759-83D4-47FF-9AE4-A5ABDB8D950D}"/>
              </a:ext>
            </a:extLst>
          </p:cNvPr>
          <p:cNvPicPr>
            <a:picLocks noGrp="1" noChangeAspect="1"/>
          </p:cNvPicPr>
          <p:nvPr>
            <p:ph type="pic" sz="quarter" idx="16"/>
          </p:nvPr>
        </p:nvPicPr>
        <p:blipFill rotWithShape="1">
          <a:blip r:embed="rId2"/>
          <a:srcRect l="68579" t="30091" r="18567" b="34328"/>
          <a:stretch/>
        </p:blipFill>
        <p:spPr>
          <a:xfrm>
            <a:off x="349250" y="1883339"/>
            <a:ext cx="5379616" cy="4188559"/>
          </a:xfrm>
          <a:prstGeom prst="rect">
            <a:avLst/>
          </a:prstGeo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1224423" y="871676"/>
            <a:ext cx="3643050" cy="1011663"/>
          </a:xfrm>
        </p:spPr>
        <p:txBody>
          <a:bodyPr/>
          <a:lstStyle/>
          <a:p>
            <a:r>
              <a:rPr lang="en-GB" dirty="0"/>
              <a:t>1. Welcome window will appear, click Next.</a:t>
            </a:r>
          </a:p>
        </p:txBody>
      </p:sp>
      <p:pic>
        <p:nvPicPr>
          <p:cNvPr id="9" name="Picture 8">
            <a:extLst>
              <a:ext uri="{FF2B5EF4-FFF2-40B4-BE49-F238E27FC236}">
                <a16:creationId xmlns:a16="http://schemas.microsoft.com/office/drawing/2014/main" id="{BFFEF840-C4CD-4770-88D5-39AB41A67CDF}"/>
              </a:ext>
            </a:extLst>
          </p:cNvPr>
          <p:cNvPicPr>
            <a:picLocks noChangeAspect="1"/>
          </p:cNvPicPr>
          <p:nvPr/>
        </p:nvPicPr>
        <p:blipFill rotWithShape="1">
          <a:blip r:embed="rId3"/>
          <a:srcRect l="68573" t="30341" r="18572" b="34191"/>
          <a:stretch/>
        </p:blipFill>
        <p:spPr>
          <a:xfrm>
            <a:off x="6096000" y="1883338"/>
            <a:ext cx="5398085" cy="4188559"/>
          </a:xfrm>
          <a:prstGeom prst="rect">
            <a:avLst/>
          </a:prstGeom>
        </p:spPr>
      </p:pic>
      <p:sp>
        <p:nvSpPr>
          <p:cNvPr id="14" name="Text Placeholder 6">
            <a:extLst>
              <a:ext uri="{FF2B5EF4-FFF2-40B4-BE49-F238E27FC236}">
                <a16:creationId xmlns:a16="http://schemas.microsoft.com/office/drawing/2014/main" id="{2EA8226A-7C77-4895-AB36-466009515D64}"/>
              </a:ext>
            </a:extLst>
          </p:cNvPr>
          <p:cNvSpPr txBox="1">
            <a:spLocks/>
          </p:cNvSpPr>
          <p:nvPr/>
        </p:nvSpPr>
        <p:spPr>
          <a:xfrm>
            <a:off x="7010586" y="846115"/>
            <a:ext cx="3643050" cy="1011663"/>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After reading through the agreement, check the accept box and click Next</a:t>
            </a:r>
          </a:p>
        </p:txBody>
      </p:sp>
      <p:sp>
        <p:nvSpPr>
          <p:cNvPr id="6" name="Date Placeholder 1">
            <a:extLst>
              <a:ext uri="{FF2B5EF4-FFF2-40B4-BE49-F238E27FC236}">
                <a16:creationId xmlns:a16="http://schemas.microsoft.com/office/drawing/2014/main" id="{13221A2D-AB41-C8AA-6406-7E173C46CDCA}"/>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10" name="Footer Placeholder 2">
            <a:extLst>
              <a:ext uri="{FF2B5EF4-FFF2-40B4-BE49-F238E27FC236}">
                <a16:creationId xmlns:a16="http://schemas.microsoft.com/office/drawing/2014/main" id="{89C7A88E-F69E-1BD6-D2C7-EA19AD1A0EA1}"/>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98573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pic>
        <p:nvPicPr>
          <p:cNvPr id="10" name="Picture 9">
            <a:extLst>
              <a:ext uri="{FF2B5EF4-FFF2-40B4-BE49-F238E27FC236}">
                <a16:creationId xmlns:a16="http://schemas.microsoft.com/office/drawing/2014/main" id="{0FAF6671-B481-4AB1-99E1-3F1B204D65E9}"/>
              </a:ext>
            </a:extLst>
          </p:cNvPr>
          <p:cNvPicPr>
            <a:picLocks noChangeAspect="1"/>
          </p:cNvPicPr>
          <p:nvPr/>
        </p:nvPicPr>
        <p:blipFill rotWithShape="1">
          <a:blip r:embed="rId2"/>
          <a:srcRect l="68542" t="30150" r="18571" b="34311"/>
          <a:stretch/>
        </p:blipFill>
        <p:spPr>
          <a:xfrm>
            <a:off x="363160" y="1782906"/>
            <a:ext cx="5616632" cy="4356553"/>
          </a:xfrm>
          <a:prstGeom prst="rect">
            <a:avLst/>
          </a:prstGeom>
        </p:spPr>
      </p:pic>
      <p:sp>
        <p:nvSpPr>
          <p:cNvPr id="15" name="Text Placeholder 6">
            <a:extLst>
              <a:ext uri="{FF2B5EF4-FFF2-40B4-BE49-F238E27FC236}">
                <a16:creationId xmlns:a16="http://schemas.microsoft.com/office/drawing/2014/main" id="{043F3184-C240-4D19-9E64-D46BD7CDF6D7}"/>
              </a:ext>
            </a:extLst>
          </p:cNvPr>
          <p:cNvSpPr txBox="1">
            <a:spLocks/>
          </p:cNvSpPr>
          <p:nvPr/>
        </p:nvSpPr>
        <p:spPr>
          <a:xfrm>
            <a:off x="1210303" y="851230"/>
            <a:ext cx="3895869" cy="1011663"/>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 Make sure the destination folder is ok, or change…then click Next</a:t>
            </a:r>
          </a:p>
        </p:txBody>
      </p:sp>
      <p:pic>
        <p:nvPicPr>
          <p:cNvPr id="16" name="Picture 15">
            <a:extLst>
              <a:ext uri="{FF2B5EF4-FFF2-40B4-BE49-F238E27FC236}">
                <a16:creationId xmlns:a16="http://schemas.microsoft.com/office/drawing/2014/main" id="{8109C686-3A75-4216-94DD-9EC085A6EAB8}"/>
              </a:ext>
            </a:extLst>
          </p:cNvPr>
          <p:cNvPicPr>
            <a:picLocks noChangeAspect="1"/>
          </p:cNvPicPr>
          <p:nvPr/>
        </p:nvPicPr>
        <p:blipFill rotWithShape="1">
          <a:blip r:embed="rId3"/>
          <a:srcRect l="68557" t="30343" r="18596" b="34074"/>
          <a:stretch/>
        </p:blipFill>
        <p:spPr>
          <a:xfrm>
            <a:off x="6226119" y="1782906"/>
            <a:ext cx="5593035" cy="4356553"/>
          </a:xfrm>
          <a:prstGeom prst="rect">
            <a:avLst/>
          </a:prstGeom>
        </p:spPr>
      </p:pic>
      <p:sp>
        <p:nvSpPr>
          <p:cNvPr id="17" name="Text Placeholder 6">
            <a:extLst>
              <a:ext uri="{FF2B5EF4-FFF2-40B4-BE49-F238E27FC236}">
                <a16:creationId xmlns:a16="http://schemas.microsoft.com/office/drawing/2014/main" id="{ED7AE10E-A0B4-4785-9D49-896F491FAFE7}"/>
              </a:ext>
            </a:extLst>
          </p:cNvPr>
          <p:cNvSpPr>
            <a:spLocks noGrp="1"/>
          </p:cNvSpPr>
          <p:nvPr>
            <p:ph type="body" sz="quarter" idx="21"/>
          </p:nvPr>
        </p:nvSpPr>
        <p:spPr>
          <a:xfrm>
            <a:off x="7143800" y="873719"/>
            <a:ext cx="3643050" cy="1011663"/>
          </a:xfrm>
        </p:spPr>
        <p:txBody>
          <a:bodyPr/>
          <a:lstStyle/>
          <a:p>
            <a:r>
              <a:rPr lang="en-GB" dirty="0"/>
              <a:t>4. To begin the installation process click Install</a:t>
            </a:r>
          </a:p>
        </p:txBody>
      </p:sp>
      <p:sp>
        <p:nvSpPr>
          <p:cNvPr id="6" name="Date Placeholder 1">
            <a:extLst>
              <a:ext uri="{FF2B5EF4-FFF2-40B4-BE49-F238E27FC236}">
                <a16:creationId xmlns:a16="http://schemas.microsoft.com/office/drawing/2014/main" id="{92C0362B-5808-C6A1-1F34-CD718327476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7" name="Footer Placeholder 2">
            <a:extLst>
              <a:ext uri="{FF2B5EF4-FFF2-40B4-BE49-F238E27FC236}">
                <a16:creationId xmlns:a16="http://schemas.microsoft.com/office/drawing/2014/main" id="{7182AD9F-24DA-B31F-C145-73F01FC27204}"/>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385316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dirty="0"/>
              <a:t>Installing FPROG 3 programming software</a:t>
            </a:r>
          </a:p>
        </p:txBody>
      </p:sp>
      <p:pic>
        <p:nvPicPr>
          <p:cNvPr id="12" name="Picture 11">
            <a:extLst>
              <a:ext uri="{FF2B5EF4-FFF2-40B4-BE49-F238E27FC236}">
                <a16:creationId xmlns:a16="http://schemas.microsoft.com/office/drawing/2014/main" id="{29679C70-5EC4-4807-BCFE-830044443318}"/>
              </a:ext>
            </a:extLst>
          </p:cNvPr>
          <p:cNvPicPr>
            <a:picLocks noChangeAspect="1"/>
          </p:cNvPicPr>
          <p:nvPr/>
        </p:nvPicPr>
        <p:blipFill rotWithShape="1">
          <a:blip r:embed="rId2"/>
          <a:srcRect l="68545" t="30228" r="18608" b="34121"/>
          <a:stretch/>
        </p:blipFill>
        <p:spPr>
          <a:xfrm>
            <a:off x="570798" y="1945490"/>
            <a:ext cx="5479476" cy="4276666"/>
          </a:xfrm>
          <a:prstGeom prst="rect">
            <a:avLst/>
          </a:prstGeom>
        </p:spPr>
      </p:pic>
      <p:pic>
        <p:nvPicPr>
          <p:cNvPr id="13" name="Picture 12">
            <a:extLst>
              <a:ext uri="{FF2B5EF4-FFF2-40B4-BE49-F238E27FC236}">
                <a16:creationId xmlns:a16="http://schemas.microsoft.com/office/drawing/2014/main" id="{9EDD5DBA-9844-49AD-A14E-B7118B185001}"/>
              </a:ext>
            </a:extLst>
          </p:cNvPr>
          <p:cNvPicPr>
            <a:picLocks noChangeAspect="1"/>
          </p:cNvPicPr>
          <p:nvPr/>
        </p:nvPicPr>
        <p:blipFill rotWithShape="1">
          <a:blip r:embed="rId3"/>
          <a:srcRect l="68574" t="30065" r="18663" b="34014"/>
          <a:stretch/>
        </p:blipFill>
        <p:spPr>
          <a:xfrm>
            <a:off x="6515038" y="1977576"/>
            <a:ext cx="5402288" cy="4276665"/>
          </a:xfrm>
          <a:prstGeom prst="rect">
            <a:avLst/>
          </a:prstGeom>
        </p:spPr>
      </p:pic>
      <p:sp>
        <p:nvSpPr>
          <p:cNvPr id="15" name="Text Placeholder 6">
            <a:extLst>
              <a:ext uri="{FF2B5EF4-FFF2-40B4-BE49-F238E27FC236}">
                <a16:creationId xmlns:a16="http://schemas.microsoft.com/office/drawing/2014/main" id="{55D978DA-2CA9-43CA-A24A-F1536CC4E188}"/>
              </a:ext>
            </a:extLst>
          </p:cNvPr>
          <p:cNvSpPr txBox="1">
            <a:spLocks/>
          </p:cNvSpPr>
          <p:nvPr/>
        </p:nvSpPr>
        <p:spPr>
          <a:xfrm>
            <a:off x="481845" y="3751148"/>
            <a:ext cx="3227202" cy="2415989"/>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8" name="Text Placeholder 6">
            <a:extLst>
              <a:ext uri="{FF2B5EF4-FFF2-40B4-BE49-F238E27FC236}">
                <a16:creationId xmlns:a16="http://schemas.microsoft.com/office/drawing/2014/main" id="{07556D77-8056-4BD9-9A0B-2AA17DDA8834}"/>
              </a:ext>
            </a:extLst>
          </p:cNvPr>
          <p:cNvSpPr txBox="1">
            <a:spLocks/>
          </p:cNvSpPr>
          <p:nvPr/>
        </p:nvSpPr>
        <p:spPr>
          <a:xfrm>
            <a:off x="1489011" y="869987"/>
            <a:ext cx="3643050" cy="1011663"/>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 The following progress bar will appear</a:t>
            </a:r>
          </a:p>
        </p:txBody>
      </p:sp>
      <p:sp>
        <p:nvSpPr>
          <p:cNvPr id="19" name="Text Placeholder 6">
            <a:extLst>
              <a:ext uri="{FF2B5EF4-FFF2-40B4-BE49-F238E27FC236}">
                <a16:creationId xmlns:a16="http://schemas.microsoft.com/office/drawing/2014/main" id="{B0280999-0D74-4A71-BE78-D7BB0B7D98E3}"/>
              </a:ext>
            </a:extLst>
          </p:cNvPr>
          <p:cNvSpPr txBox="1">
            <a:spLocks/>
          </p:cNvSpPr>
          <p:nvPr/>
        </p:nvSpPr>
        <p:spPr>
          <a:xfrm>
            <a:off x="6992079" y="868713"/>
            <a:ext cx="4448206" cy="1154551"/>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 Once the Completed window is viewed click Finish to complete the installation. The program is now ready for use. </a:t>
            </a:r>
          </a:p>
        </p:txBody>
      </p:sp>
      <p:sp>
        <p:nvSpPr>
          <p:cNvPr id="6" name="Date Placeholder 1">
            <a:extLst>
              <a:ext uri="{FF2B5EF4-FFF2-40B4-BE49-F238E27FC236}">
                <a16:creationId xmlns:a16="http://schemas.microsoft.com/office/drawing/2014/main" id="{5088EA10-84AE-3213-206C-713810CA201A}"/>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Feb-25</a:t>
            </a:fld>
            <a:endParaRPr lang="fr-FR" dirty="0"/>
          </a:p>
        </p:txBody>
      </p:sp>
      <p:sp>
        <p:nvSpPr>
          <p:cNvPr id="7" name="Footer Placeholder 2">
            <a:extLst>
              <a:ext uri="{FF2B5EF4-FFF2-40B4-BE49-F238E27FC236}">
                <a16:creationId xmlns:a16="http://schemas.microsoft.com/office/drawing/2014/main" id="{F91D6742-D800-4423-53AE-E46508D8C3AD}"/>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PLB Programming Guide</a:t>
            </a:r>
            <a:endParaRPr lang="fr-FR" dirty="0"/>
          </a:p>
        </p:txBody>
      </p:sp>
    </p:spTree>
    <p:extLst>
      <p:ext uri="{BB962C8B-B14F-4D97-AF65-F5344CB8AC3E}">
        <p14:creationId xmlns:p14="http://schemas.microsoft.com/office/powerpoint/2010/main" val="2209998716"/>
      </p:ext>
    </p:extLst>
  </p:cSld>
  <p:clrMapOvr>
    <a:masterClrMapping/>
  </p:clrMapOvr>
</p:sld>
</file>

<file path=ppt/theme/theme1.xml><?xml version="1.0" encoding="utf-8"?>
<a:theme xmlns:a="http://schemas.openxmlformats.org/drawingml/2006/main" name="Thème Office">
  <a:themeElements>
    <a:clrScheme name="OROLIA2">
      <a:dk1>
        <a:sysClr val="windowText" lastClr="000000"/>
      </a:dk1>
      <a:lt1>
        <a:sysClr val="window" lastClr="FFFFFF"/>
      </a:lt1>
      <a:dk2>
        <a:srgbClr val="363648"/>
      </a:dk2>
      <a:lt2>
        <a:srgbClr val="F2F2F2"/>
      </a:lt2>
      <a:accent1>
        <a:srgbClr val="031F73"/>
      </a:accent1>
      <a:accent2>
        <a:srgbClr val="F15B21"/>
      </a:accent2>
      <a:accent3>
        <a:srgbClr val="00C2DD"/>
      </a:accent3>
      <a:accent4>
        <a:srgbClr val="FF0079"/>
      </a:accent4>
      <a:accent5>
        <a:srgbClr val="BDFA05"/>
      </a:accent5>
      <a:accent6>
        <a:srgbClr val="FA4E0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MASQUE__SIMPLE_V04.potx" id="{88C3D570-2D6E-49B6-A2AE-B9603A9DABE7}" vid="{6FFE6BBE-2F39-4A82-BF8C-AFBA5715F905}"/>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172ce2-8d03-4972-a61d-82c1606ce385" xsi:nil="true"/>
    <lcf76f155ced4ddcb4097134ff3c332f xmlns="bbf57959-a37b-4f82-b99a-6f5bdeb1af95">
      <Terms xmlns="http://schemas.microsoft.com/office/infopath/2007/PartnerControls"/>
    </lcf76f155ced4ddcb4097134ff3c332f>
    <SharedWithUsers xmlns="80172ce2-8d03-4972-a61d-82c1606ce385">
      <UserInfo>
        <DisplayName>Karen Johnson</DisplayName>
        <AccountId>17</AccountId>
        <AccountType/>
      </UserInfo>
    </SharedWithUsers>
    <results xmlns="bbf57959-a37b-4f82-b99a-6f5bdeb1af95">OK</result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857574B950B3469DE2B48961707D12" ma:contentTypeVersion="16" ma:contentTypeDescription="Create a new document." ma:contentTypeScope="" ma:versionID="b7c6397618ab068d44064d96410c9faa">
  <xsd:schema xmlns:xsd="http://www.w3.org/2001/XMLSchema" xmlns:xs="http://www.w3.org/2001/XMLSchema" xmlns:p="http://schemas.microsoft.com/office/2006/metadata/properties" xmlns:ns2="80172ce2-8d03-4972-a61d-82c1606ce385" xmlns:ns3="bbf57959-a37b-4f82-b99a-6f5bdeb1af95" targetNamespace="http://schemas.microsoft.com/office/2006/metadata/properties" ma:root="true" ma:fieldsID="4afe1731129073c223e24bb815af3a1a" ns2:_="" ns3:_="">
    <xsd:import namespace="80172ce2-8d03-4972-a61d-82c1606ce385"/>
    <xsd:import namespace="bbf57959-a37b-4f82-b99a-6f5bdeb1af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resul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72ce2-8d03-4972-a61d-82c1606ce3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872178a-929d-4a66-85a0-27ccdc790258}" ma:internalName="TaxCatchAll" ma:showField="CatchAllData" ma:web="80172ce2-8d03-4972-a61d-82c1606ce3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f57959-a37b-4f82-b99a-6f5bdeb1af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e6b4ddf-8e3c-4b6c-aa8e-943e4847225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results" ma:index="23" nillable="true" ma:displayName="results" ma:default="OK" ma:format="Dropdown" ma:internalName="results">
      <xsd:simpleType>
        <xsd:restriction base="dms:Choice">
          <xsd:enumeration value="OK"/>
          <xsd:enumeration value="Not 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B046E4-F81F-4876-A192-E0B743FC8231}">
  <ds:schemaRefs>
    <ds:schemaRef ds:uri="http://www.w3.org/XML/1998/namespac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600af5f4-f88b-44b0-a58c-c1fe65ea6283"/>
    <ds:schemaRef ds:uri="http://schemas.openxmlformats.org/package/2006/metadata/core-properties"/>
    <ds:schemaRef ds:uri="072ad46a-951b-41a6-a8ad-6e385b73059e"/>
    <ds:schemaRef ds:uri="80172ce2-8d03-4972-a61d-82c1606ce385"/>
    <ds:schemaRef ds:uri="bbf57959-a37b-4f82-b99a-6f5bdeb1af95"/>
  </ds:schemaRefs>
</ds:datastoreItem>
</file>

<file path=customXml/itemProps2.xml><?xml version="1.0" encoding="utf-8"?>
<ds:datastoreItem xmlns:ds="http://schemas.openxmlformats.org/officeDocument/2006/customXml" ds:itemID="{1651C0A8-EC01-4517-8790-F77D3A232E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72ce2-8d03-4972-a61d-82c1606ce385"/>
    <ds:schemaRef ds:uri="bbf57959-a37b-4f82-b99a-6f5bdeb1af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C3EABC-16C1-4721-9CAF-768A914F06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MASTER MASQUE__SIMPLE_V04</Template>
  <TotalTime>28185</TotalTime>
  <Words>1956</Words>
  <Application>Microsoft Office PowerPoint</Application>
  <PresentationFormat>Widescreen</PresentationFormat>
  <Paragraphs>252</Paragraphs>
  <Slides>36</Slides>
  <Notes>5</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Thème Office</vt:lpstr>
      <vt:lpstr>3_Custom Design</vt:lpstr>
      <vt:lpstr>PowerPoint Presentation</vt:lpstr>
      <vt:lpstr>PLB programming Guide </vt:lpstr>
      <vt:lpstr>PLBs are programmed with FPROG3 SOFTWARE AND IRDA USB  PEN</vt:lpstr>
      <vt:lpstr>Required hardware and software </vt:lpstr>
      <vt:lpstr>Installing FPROG 3 Software </vt:lpstr>
      <vt:lpstr>Installing FPROG 3 programming software</vt:lpstr>
      <vt:lpstr>Installing FPROG 3 programming software</vt:lpstr>
      <vt:lpstr>Installing FPROG 3 programming software</vt:lpstr>
      <vt:lpstr>Installing FPROG 3 programming software</vt:lpstr>
      <vt:lpstr>Installing FPROG 3 programming software</vt:lpstr>
      <vt:lpstr>Installing FPROG 3 programming software</vt:lpstr>
      <vt:lpstr>Installing FPROG 3 programming software</vt:lpstr>
      <vt:lpstr>Installing the new IRDA programming pen </vt:lpstr>
      <vt:lpstr>Irda Programming pen </vt:lpstr>
      <vt:lpstr>Irda Programming pen </vt:lpstr>
      <vt:lpstr>Irda Programming pen – trouble shooting </vt:lpstr>
      <vt:lpstr>Connecting to the NEW PLB </vt:lpstr>
      <vt:lpstr>Connecting to the PLB</vt:lpstr>
      <vt:lpstr>Position the USB PEN (recommended)</vt:lpstr>
      <vt:lpstr>Connecting to the PLB</vt:lpstr>
      <vt:lpstr>Connecting to the PLB</vt:lpstr>
      <vt:lpstr>Connecting to the PLB</vt:lpstr>
      <vt:lpstr>Connecting to the PLB</vt:lpstr>
      <vt:lpstr>Programming the PLB</vt:lpstr>
      <vt:lpstr>Programming the PLB</vt:lpstr>
      <vt:lpstr>Programming the PLB</vt:lpstr>
      <vt:lpstr>Programming the PLB</vt:lpstr>
      <vt:lpstr>Programming the PLB</vt:lpstr>
      <vt:lpstr>Programming the PLB</vt:lpstr>
      <vt:lpstr>Programming the PLB</vt:lpstr>
      <vt:lpstr>Examples of printed documents</vt:lpstr>
      <vt:lpstr>Examples of printed documents</vt:lpstr>
      <vt:lpstr>Applying the labels</vt:lpstr>
      <vt:lpstr>Updating the Rear label on the PLB</vt:lpstr>
      <vt:lpstr>Updating the label in Manual and exterior box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Geoffrey MICHEL</dc:creator>
  <cp:lastModifiedBy>Jonathan Cooper</cp:lastModifiedBy>
  <cp:revision>724</cp:revision>
  <cp:lastPrinted>2016-07-27T09:12:31Z</cp:lastPrinted>
  <dcterms:created xsi:type="dcterms:W3CDTF">2015-11-06T09:16:10Z</dcterms:created>
  <dcterms:modified xsi:type="dcterms:W3CDTF">2025-02-26T08:42:31Z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0x010100AB857574B950B3469DE2B48961707D12</vt:lpwstr>
  </property>
  <property fmtid="{D5CDD505-2E9C-101B-9397-08002B2CF9AE}" pid="3" name="_dlc_DocIdItemGuid">
    <vt:lpwstr>5508cb7a-02e9-4b88-a699-1321279112ed</vt:lpwstr>
  </property>
  <property fmtid="{D5CDD505-2E9C-101B-9397-08002B2CF9AE}" pid="4" name="MSIP_Label_d2d128a6-384f-45ec-adb8-8c289d3d9108_Enabled">
    <vt:lpwstr>True</vt:lpwstr>
  </property>
  <property fmtid="{D5CDD505-2E9C-101B-9397-08002B2CF9AE}" pid="5" name="MSIP_Label_d2d128a6-384f-45ec-adb8-8c289d3d9108_SiteId">
    <vt:lpwstr>a263030c-9c1b-421f-9471-1dec0b29c664</vt:lpwstr>
  </property>
  <property fmtid="{D5CDD505-2E9C-101B-9397-08002B2CF9AE}" pid="6" name="MSIP_Label_d2d128a6-384f-45ec-adb8-8c289d3d9108_Owner">
    <vt:lpwstr>Robin.George@seasofsolutions.com</vt:lpwstr>
  </property>
  <property fmtid="{D5CDD505-2E9C-101B-9397-08002B2CF9AE}" pid="7" name="MSIP_Label_d2d128a6-384f-45ec-adb8-8c289d3d9108_SetDate">
    <vt:lpwstr>2022-10-05T14:26:00.2580394Z</vt:lpwstr>
  </property>
  <property fmtid="{D5CDD505-2E9C-101B-9397-08002B2CF9AE}" pid="8" name="MSIP_Label_d2d128a6-384f-45ec-adb8-8c289d3d9108_Name">
    <vt:lpwstr>Public Information</vt:lpwstr>
  </property>
  <property fmtid="{D5CDD505-2E9C-101B-9397-08002B2CF9AE}" pid="9" name="MSIP_Label_d2d128a6-384f-45ec-adb8-8c289d3d9108_Application">
    <vt:lpwstr>Microsoft Azure Information Protection</vt:lpwstr>
  </property>
  <property fmtid="{D5CDD505-2E9C-101B-9397-08002B2CF9AE}" pid="10" name="MSIP_Label_d2d128a6-384f-45ec-adb8-8c289d3d9108_ActionId">
    <vt:lpwstr>bd4cffe6-2e69-412d-a51a-6a27e44030b4</vt:lpwstr>
  </property>
  <property fmtid="{D5CDD505-2E9C-101B-9397-08002B2CF9AE}" pid="11" name="MSIP_Label_d2d128a6-384f-45ec-adb8-8c289d3d9108_Extended_MSFT_Method">
    <vt:lpwstr>Manual</vt:lpwstr>
  </property>
  <property fmtid="{D5CDD505-2E9C-101B-9397-08002B2CF9AE}" pid="12" name="Sensitivity">
    <vt:lpwstr>Public Information</vt:lpwstr>
  </property>
  <property fmtid="{D5CDD505-2E9C-101B-9397-08002B2CF9AE}" pid="13" name="MediaServiceImageTags">
    <vt:lpwstr/>
  </property>
</Properties>
</file>