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73" r:id="rId5"/>
  </p:sldMasterIdLst>
  <p:notesMasterIdLst>
    <p:notesMasterId r:id="rId40"/>
  </p:notesMasterIdLst>
  <p:handoutMasterIdLst>
    <p:handoutMasterId r:id="rId41"/>
  </p:handoutMasterIdLst>
  <p:sldIdLst>
    <p:sldId id="256" r:id="rId6"/>
    <p:sldId id="1741" r:id="rId7"/>
    <p:sldId id="417" r:id="rId8"/>
    <p:sldId id="388" r:id="rId9"/>
    <p:sldId id="1744" r:id="rId10"/>
    <p:sldId id="375" r:id="rId11"/>
    <p:sldId id="1753" r:id="rId12"/>
    <p:sldId id="1754" r:id="rId13"/>
    <p:sldId id="1755" r:id="rId14"/>
    <p:sldId id="1758" r:id="rId15"/>
    <p:sldId id="1756" r:id="rId16"/>
    <p:sldId id="1759" r:id="rId17"/>
    <p:sldId id="1757" r:id="rId18"/>
    <p:sldId id="1760" r:id="rId19"/>
    <p:sldId id="1746" r:id="rId20"/>
    <p:sldId id="380" r:id="rId21"/>
    <p:sldId id="434" r:id="rId22"/>
    <p:sldId id="381" r:id="rId23"/>
    <p:sldId id="426" r:id="rId24"/>
    <p:sldId id="382" r:id="rId25"/>
    <p:sldId id="416" r:id="rId26"/>
    <p:sldId id="1747" r:id="rId27"/>
    <p:sldId id="422" r:id="rId28"/>
    <p:sldId id="424" r:id="rId29"/>
    <p:sldId id="411" r:id="rId30"/>
    <p:sldId id="423" r:id="rId31"/>
    <p:sldId id="414" r:id="rId32"/>
    <p:sldId id="415" r:id="rId33"/>
    <p:sldId id="412" r:id="rId34"/>
    <p:sldId id="425" r:id="rId35"/>
    <p:sldId id="1748" r:id="rId36"/>
    <p:sldId id="413" r:id="rId37"/>
    <p:sldId id="390" r:id="rId38"/>
    <p:sldId id="1743" r:id="rId39"/>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rolia Overview in 11 slides" id="{FD9651F2-040C-CB4F-BFA5-7B2009C4B137}">
          <p14:sldIdLst/>
        </p14:section>
        <p14:section name="Detailed Presentation by Segment" id="{F38B0912-0F0D-7642-BE3C-D3EC8061EBC6}">
          <p14:sldIdLst>
            <p14:sldId id="256"/>
            <p14:sldId id="1741"/>
            <p14:sldId id="417"/>
            <p14:sldId id="388"/>
            <p14:sldId id="1744"/>
            <p14:sldId id="375"/>
            <p14:sldId id="1753"/>
            <p14:sldId id="1754"/>
            <p14:sldId id="1755"/>
            <p14:sldId id="1758"/>
            <p14:sldId id="1756"/>
            <p14:sldId id="1759"/>
            <p14:sldId id="1757"/>
            <p14:sldId id="1760"/>
            <p14:sldId id="1746"/>
            <p14:sldId id="380"/>
            <p14:sldId id="434"/>
            <p14:sldId id="381"/>
            <p14:sldId id="426"/>
            <p14:sldId id="382"/>
            <p14:sldId id="416"/>
            <p14:sldId id="1747"/>
            <p14:sldId id="422"/>
            <p14:sldId id="424"/>
            <p14:sldId id="411"/>
            <p14:sldId id="423"/>
            <p14:sldId id="414"/>
            <p14:sldId id="415"/>
            <p14:sldId id="412"/>
            <p14:sldId id="425"/>
            <p14:sldId id="1748"/>
            <p14:sldId id="413"/>
            <p14:sldId id="390"/>
            <p14:sldId id="1743"/>
          </p14:sldIdLst>
        </p14:section>
        <p14:section name="Back-Up Slides" id="{9C55F787-4E49-4D58-AF8B-1A322EB834C5}">
          <p14:sldIdLst/>
        </p14:section>
      </p14:sectionLst>
    </p:ext>
    <p:ext uri="{EFAFB233-063F-42B5-8137-9DF3F51BA10A}">
      <p15:sldGuideLst xmlns:p15="http://schemas.microsoft.com/office/powerpoint/2012/main">
        <p15:guide id="2" pos="3863" userDrawn="1">
          <p15:clr>
            <a:srgbClr val="A4A3A4"/>
          </p15:clr>
        </p15:guide>
        <p15:guide id="3" orient="horz" pos="2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an-Yves Courtois" initials="JC [2]"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384"/>
    <a:srgbClr val="4D4D4F"/>
    <a:srgbClr val="F37321"/>
    <a:srgbClr val="CC3399"/>
    <a:srgbClr val="363648"/>
    <a:srgbClr val="F65905"/>
    <a:srgbClr val="FF5800"/>
    <a:srgbClr val="000000"/>
    <a:srgbClr val="031F7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E8ACA3-4525-6A10-C6BB-420467E9309C}" v="37" dt="2024-10-02T10:14:45.7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2310" autoAdjust="0"/>
  </p:normalViewPr>
  <p:slideViewPr>
    <p:cSldViewPr snapToGrid="0" showGuides="1">
      <p:cViewPr varScale="1">
        <p:scale>
          <a:sx n="107" d="100"/>
          <a:sy n="107" d="100"/>
        </p:scale>
        <p:origin x="750" y="114"/>
      </p:cViewPr>
      <p:guideLst>
        <p:guide pos="3863"/>
        <p:guide orient="horz" pos="2840"/>
      </p:guideLst>
    </p:cSldViewPr>
  </p:slideViewPr>
  <p:outlineViewPr>
    <p:cViewPr>
      <p:scale>
        <a:sx n="33" d="100"/>
        <a:sy n="33" d="100"/>
      </p:scale>
      <p:origin x="0" y="-4848"/>
    </p:cViewPr>
  </p:outlineViewPr>
  <p:notesTextViewPr>
    <p:cViewPr>
      <p:scale>
        <a:sx n="3" d="2"/>
        <a:sy n="3" d="2"/>
      </p:scale>
      <p:origin x="0" y="0"/>
    </p:cViewPr>
  </p:notesTextViewPr>
  <p:sorterViewPr>
    <p:cViewPr>
      <p:scale>
        <a:sx n="50" d="100"/>
        <a:sy n="50" d="100"/>
      </p:scale>
      <p:origin x="0" y="0"/>
    </p:cViewPr>
  </p:sorterViewPr>
  <p:notesViewPr>
    <p:cSldViewPr snapToGrid="0">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6EB56F54-1DDC-493F-9633-61634D17A8CD}" type="datetimeFigureOut">
              <a:rPr lang="fr-FR" smtClean="0"/>
              <a:t>26/02/2025</a:t>
            </a:fld>
            <a:endParaRPr lang="fr-FR"/>
          </a:p>
        </p:txBody>
      </p:sp>
      <p:sp>
        <p:nvSpPr>
          <p:cNvPr id="4" name="Espace réservé du pied de page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068612C4-6665-452A-AC48-9544B80BA4D1}" type="slidenum">
              <a:rPr lang="fr-FR" smtClean="0"/>
              <a:t>‹#›</a:t>
            </a:fld>
            <a:endParaRPr lang="fr-FR"/>
          </a:p>
        </p:txBody>
      </p:sp>
    </p:spTree>
    <p:extLst>
      <p:ext uri="{BB962C8B-B14F-4D97-AF65-F5344CB8AC3E}">
        <p14:creationId xmlns:p14="http://schemas.microsoft.com/office/powerpoint/2010/main" val="27034675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9D4DDC7-75FD-4C8B-8192-CE3950D462D5}" type="datetimeFigureOut">
              <a:rPr lang="fr-FR" smtClean="0"/>
              <a:t>26/02/2025</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C0ABC4B-D8BD-445B-AAEE-1EC55DAA9F70}" type="slidenum">
              <a:rPr lang="fr-FR" smtClean="0"/>
              <a:t>‹#›</a:t>
            </a:fld>
            <a:endParaRPr lang="fr-FR"/>
          </a:p>
        </p:txBody>
      </p:sp>
    </p:spTree>
    <p:extLst>
      <p:ext uri="{BB962C8B-B14F-4D97-AF65-F5344CB8AC3E}">
        <p14:creationId xmlns:p14="http://schemas.microsoft.com/office/powerpoint/2010/main" val="3083910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0ABC4B-D8BD-445B-AAEE-1EC55DAA9F70}" type="slidenum">
              <a:rPr lang="fr-FR" smtClean="0"/>
              <a:t>19</a:t>
            </a:fld>
            <a:endParaRPr lang="fr-FR"/>
          </a:p>
        </p:txBody>
      </p:sp>
    </p:spTree>
    <p:extLst>
      <p:ext uri="{BB962C8B-B14F-4D97-AF65-F5344CB8AC3E}">
        <p14:creationId xmlns:p14="http://schemas.microsoft.com/office/powerpoint/2010/main" val="1805452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arrow doesn’t go green, then the connection is not in place – troubleshooting, raise point with Yannick.</a:t>
            </a:r>
          </a:p>
          <a:p>
            <a:r>
              <a:rPr lang="en-GB" dirty="0"/>
              <a:t>Point about not moving the pen…what will happen if that does happen.</a:t>
            </a:r>
          </a:p>
        </p:txBody>
      </p:sp>
      <p:sp>
        <p:nvSpPr>
          <p:cNvPr id="4" name="Slide Number Placeholder 3"/>
          <p:cNvSpPr>
            <a:spLocks noGrp="1"/>
          </p:cNvSpPr>
          <p:nvPr>
            <p:ph type="sldNum" sz="quarter" idx="10"/>
          </p:nvPr>
        </p:nvSpPr>
        <p:spPr/>
        <p:txBody>
          <a:bodyPr/>
          <a:lstStyle/>
          <a:p>
            <a:fld id="{DC0ABC4B-D8BD-445B-AAEE-1EC55DAA9F70}" type="slidenum">
              <a:rPr lang="fr-FR" smtClean="0"/>
              <a:t>21</a:t>
            </a:fld>
            <a:endParaRPr lang="fr-FR"/>
          </a:p>
        </p:txBody>
      </p:sp>
    </p:spTree>
    <p:extLst>
      <p:ext uri="{BB962C8B-B14F-4D97-AF65-F5344CB8AC3E}">
        <p14:creationId xmlns:p14="http://schemas.microsoft.com/office/powerpoint/2010/main" val="292590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Shouldn’t be able to change deployment. Cat 1 to cat 2 and visa versa – Yannick</a:t>
            </a:r>
          </a:p>
          <a:p>
            <a:endParaRPr lang="en-GB" dirty="0"/>
          </a:p>
        </p:txBody>
      </p:sp>
      <p:sp>
        <p:nvSpPr>
          <p:cNvPr id="4" name="Slide Number Placeholder 3"/>
          <p:cNvSpPr>
            <a:spLocks noGrp="1"/>
          </p:cNvSpPr>
          <p:nvPr>
            <p:ph type="sldNum" sz="quarter" idx="10"/>
          </p:nvPr>
        </p:nvSpPr>
        <p:spPr/>
        <p:txBody>
          <a:bodyPr/>
          <a:lstStyle/>
          <a:p>
            <a:fld id="{DC0ABC4B-D8BD-445B-AAEE-1EC55DAA9F70}" type="slidenum">
              <a:rPr lang="fr-FR" smtClean="0"/>
              <a:t>23</a:t>
            </a:fld>
            <a:endParaRPr lang="fr-FR"/>
          </a:p>
        </p:txBody>
      </p:sp>
    </p:spTree>
    <p:extLst>
      <p:ext uri="{BB962C8B-B14F-4D97-AF65-F5344CB8AC3E}">
        <p14:creationId xmlns:p14="http://schemas.microsoft.com/office/powerpoint/2010/main" val="2061114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0ABC4B-D8BD-445B-AAEE-1EC55DAA9F70}" type="slidenum">
              <a:rPr lang="fr-FR" smtClean="0"/>
              <a:t>24</a:t>
            </a:fld>
            <a:endParaRPr lang="fr-FR"/>
          </a:p>
        </p:txBody>
      </p:sp>
    </p:spTree>
    <p:extLst>
      <p:ext uri="{BB962C8B-B14F-4D97-AF65-F5344CB8AC3E}">
        <p14:creationId xmlns:p14="http://schemas.microsoft.com/office/powerpoint/2010/main" val="1494876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1D3B42B-94A6-4497-BE5C-A4899F9D4318}" type="datetime7">
              <a:rPr lang="en-US" smtClean="0"/>
              <a:t>Feb-25</a:t>
            </a:fld>
            <a:endParaRPr lang="fr-FR" dirty="0"/>
          </a:p>
        </p:txBody>
      </p:sp>
      <p:sp>
        <p:nvSpPr>
          <p:cNvPr id="3" name="Espace réservé du pied de page 2"/>
          <p:cNvSpPr>
            <a:spLocks noGrp="1"/>
          </p:cNvSpPr>
          <p:nvPr>
            <p:ph type="ftr" sz="quarter" idx="11"/>
          </p:nvPr>
        </p:nvSpPr>
        <p:spPr>
          <a:xfrm>
            <a:off x="7362092" y="6419850"/>
            <a:ext cx="2537604" cy="215414"/>
          </a:xfrm>
        </p:spPr>
        <p:txBody>
          <a:bodyPr/>
          <a:lstStyle/>
          <a:p>
            <a:r>
              <a:rPr lang="it-IT"/>
              <a:t>EPIRB Programming Guide</a:t>
            </a:r>
            <a:endParaRPr lang="fr-FR" dirty="0"/>
          </a:p>
        </p:txBody>
      </p:sp>
      <p:sp>
        <p:nvSpPr>
          <p:cNvPr id="5" name="Titre 4"/>
          <p:cNvSpPr>
            <a:spLocks noGrp="1"/>
          </p:cNvSpPr>
          <p:nvPr>
            <p:ph type="title"/>
          </p:nvPr>
        </p:nvSpPr>
        <p:spPr/>
        <p:txBody>
          <a:bodyPr/>
          <a:lstStyle>
            <a:lvl1pPr>
              <a:defRPr/>
            </a:lvl1pPr>
          </a:lstStyle>
          <a:p>
            <a:endParaRPr lang="fr-FR" dirty="0"/>
          </a:p>
        </p:txBody>
      </p:sp>
      <p:sp>
        <p:nvSpPr>
          <p:cNvPr id="9" name="Text Placeholder 4"/>
          <p:cNvSpPr>
            <a:spLocks noGrp="1"/>
          </p:cNvSpPr>
          <p:nvPr>
            <p:ph type="body" sz="quarter" idx="21" hasCustomPrompt="1"/>
          </p:nvPr>
        </p:nvSpPr>
        <p:spPr>
          <a:xfrm>
            <a:off x="349250" y="924590"/>
            <a:ext cx="11615738" cy="5247609"/>
          </a:xfrm>
          <a:prstGeom prst="rect">
            <a:avLst/>
          </a:prstGeom>
        </p:spPr>
        <p:txBody>
          <a:bodyPr/>
          <a:lstStyle>
            <a:lvl1pPr>
              <a:defRPr cap="none"/>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6178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D19F9-1C1D-FE71-C446-D91773B17B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710F904-73D7-271E-7534-61CF1AA059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6FC48F-1DF9-649E-C061-CCF52F5A70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135AC9C-DDF7-0225-2059-6F65133798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99D01C-DCB8-7AB4-3A9E-B3B20C6205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F6DB40C-DEBF-E126-097A-A35EA8FDE2AE}"/>
              </a:ext>
            </a:extLst>
          </p:cNvPr>
          <p:cNvSpPr>
            <a:spLocks noGrp="1"/>
          </p:cNvSpPr>
          <p:nvPr>
            <p:ph type="dt" sz="half" idx="10"/>
          </p:nvPr>
        </p:nvSpPr>
        <p:spPr/>
        <p:txBody>
          <a:bodyPr/>
          <a:lstStyle/>
          <a:p>
            <a:fld id="{C95C23DC-1A9C-4537-BCDE-AF41A7241C1E}" type="datetimeFigureOut">
              <a:rPr lang="en-GB" smtClean="0"/>
              <a:t>26/02/2025</a:t>
            </a:fld>
            <a:endParaRPr lang="en-GB"/>
          </a:p>
        </p:txBody>
      </p:sp>
      <p:sp>
        <p:nvSpPr>
          <p:cNvPr id="8" name="Footer Placeholder 7">
            <a:extLst>
              <a:ext uri="{FF2B5EF4-FFF2-40B4-BE49-F238E27FC236}">
                <a16:creationId xmlns:a16="http://schemas.microsoft.com/office/drawing/2014/main" id="{C240604B-3723-2ECB-2A28-18720B0BBD92}"/>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979127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B77CC-B759-09DD-8510-A9598ADBA7A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A810FC-2C5F-40A9-D7F6-AD615159F656}"/>
              </a:ext>
            </a:extLst>
          </p:cNvPr>
          <p:cNvSpPr>
            <a:spLocks noGrp="1"/>
          </p:cNvSpPr>
          <p:nvPr>
            <p:ph type="dt" sz="half" idx="10"/>
          </p:nvPr>
        </p:nvSpPr>
        <p:spPr/>
        <p:txBody>
          <a:bodyPr/>
          <a:lstStyle/>
          <a:p>
            <a:fld id="{C95C23DC-1A9C-4537-BCDE-AF41A7241C1E}" type="datetimeFigureOut">
              <a:rPr lang="en-GB" smtClean="0"/>
              <a:t>26/02/2025</a:t>
            </a:fld>
            <a:endParaRPr lang="en-GB"/>
          </a:p>
        </p:txBody>
      </p:sp>
      <p:sp>
        <p:nvSpPr>
          <p:cNvPr id="4" name="Footer Placeholder 3">
            <a:extLst>
              <a:ext uri="{FF2B5EF4-FFF2-40B4-BE49-F238E27FC236}">
                <a16:creationId xmlns:a16="http://schemas.microsoft.com/office/drawing/2014/main" id="{85E9DD0A-B84D-855F-3846-1A9D11652953}"/>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328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DD3B15-AFE6-B7BC-7CE5-FC263DE952F2}"/>
              </a:ext>
            </a:extLst>
          </p:cNvPr>
          <p:cNvSpPr>
            <a:spLocks noGrp="1"/>
          </p:cNvSpPr>
          <p:nvPr>
            <p:ph type="dt" sz="half" idx="10"/>
          </p:nvPr>
        </p:nvSpPr>
        <p:spPr/>
        <p:txBody>
          <a:bodyPr/>
          <a:lstStyle/>
          <a:p>
            <a:fld id="{C95C23DC-1A9C-4537-BCDE-AF41A7241C1E}" type="datetimeFigureOut">
              <a:rPr lang="en-GB" smtClean="0"/>
              <a:t>26/02/2025</a:t>
            </a:fld>
            <a:endParaRPr lang="en-GB"/>
          </a:p>
        </p:txBody>
      </p:sp>
      <p:sp>
        <p:nvSpPr>
          <p:cNvPr id="3" name="Footer Placeholder 2">
            <a:extLst>
              <a:ext uri="{FF2B5EF4-FFF2-40B4-BE49-F238E27FC236}">
                <a16:creationId xmlns:a16="http://schemas.microsoft.com/office/drawing/2014/main" id="{EDD6E7D3-8FAC-2373-F415-A472FF732481}"/>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462795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CCAF8-B163-46A5-6C94-A1ACBC792D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118811E-C146-7F2C-F135-0F4C5A53D0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15CBC73-BD06-652A-E823-99F33891CB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CD933D-CEE5-66DA-0B8B-76381A94EF7B}"/>
              </a:ext>
            </a:extLst>
          </p:cNvPr>
          <p:cNvSpPr>
            <a:spLocks noGrp="1"/>
          </p:cNvSpPr>
          <p:nvPr>
            <p:ph type="dt" sz="half" idx="10"/>
          </p:nvPr>
        </p:nvSpPr>
        <p:spPr/>
        <p:txBody>
          <a:bodyPr/>
          <a:lstStyle/>
          <a:p>
            <a:fld id="{C95C23DC-1A9C-4537-BCDE-AF41A7241C1E}" type="datetimeFigureOut">
              <a:rPr lang="en-GB" smtClean="0"/>
              <a:t>26/02/2025</a:t>
            </a:fld>
            <a:endParaRPr lang="en-GB"/>
          </a:p>
        </p:txBody>
      </p:sp>
      <p:sp>
        <p:nvSpPr>
          <p:cNvPr id="6" name="Footer Placeholder 5">
            <a:extLst>
              <a:ext uri="{FF2B5EF4-FFF2-40B4-BE49-F238E27FC236}">
                <a16:creationId xmlns:a16="http://schemas.microsoft.com/office/drawing/2014/main" id="{6DC0425E-68A3-BB31-770C-B0EBF6F769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C47E81-B333-2F11-B881-9A03F2EB698A}"/>
              </a:ext>
            </a:extLst>
          </p:cNvPr>
          <p:cNvSpPr>
            <a:spLocks noGrp="1"/>
          </p:cNvSpPr>
          <p:nvPr>
            <p:ph type="sldNum" sz="quarter" idx="12"/>
          </p:nvPr>
        </p:nvSpPr>
        <p:spPr>
          <a:xfrm>
            <a:off x="8610600" y="6356350"/>
            <a:ext cx="2743200" cy="365125"/>
          </a:xfrm>
          <a:prstGeom prst="rect">
            <a:avLst/>
          </a:prstGeom>
        </p:spPr>
        <p:txBody>
          <a:bodyPr/>
          <a:lstStyle/>
          <a:p>
            <a:fld id="{FF27BD8F-621C-403C-AB50-98E07FE662F6}" type="slidenum">
              <a:rPr lang="en-GB" smtClean="0"/>
              <a:t>‹#›</a:t>
            </a:fld>
            <a:endParaRPr lang="en-GB"/>
          </a:p>
        </p:txBody>
      </p:sp>
    </p:spTree>
    <p:extLst>
      <p:ext uri="{BB962C8B-B14F-4D97-AF65-F5344CB8AC3E}">
        <p14:creationId xmlns:p14="http://schemas.microsoft.com/office/powerpoint/2010/main" val="1746857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86CD1-14B0-ED2C-40D8-B62413DFDB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36E04A7-2E99-44FF-B231-739F790FE4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DDD8C3E-A187-BE6A-B1AB-78AC6F4C3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6D205D-D6E2-55C9-92D9-106509BEC644}"/>
              </a:ext>
            </a:extLst>
          </p:cNvPr>
          <p:cNvSpPr>
            <a:spLocks noGrp="1"/>
          </p:cNvSpPr>
          <p:nvPr>
            <p:ph type="dt" sz="half" idx="10"/>
          </p:nvPr>
        </p:nvSpPr>
        <p:spPr/>
        <p:txBody>
          <a:bodyPr/>
          <a:lstStyle/>
          <a:p>
            <a:fld id="{C95C23DC-1A9C-4537-BCDE-AF41A7241C1E}" type="datetimeFigureOut">
              <a:rPr lang="en-GB" smtClean="0"/>
              <a:t>26/02/2025</a:t>
            </a:fld>
            <a:endParaRPr lang="en-GB"/>
          </a:p>
        </p:txBody>
      </p:sp>
      <p:sp>
        <p:nvSpPr>
          <p:cNvPr id="6" name="Footer Placeholder 5">
            <a:extLst>
              <a:ext uri="{FF2B5EF4-FFF2-40B4-BE49-F238E27FC236}">
                <a16:creationId xmlns:a16="http://schemas.microsoft.com/office/drawing/2014/main" id="{A4876CA0-77F8-BC90-C02D-624570A9DD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8A840F6-F767-3732-1C1C-EE41A2434787}"/>
              </a:ext>
            </a:extLst>
          </p:cNvPr>
          <p:cNvSpPr>
            <a:spLocks noGrp="1"/>
          </p:cNvSpPr>
          <p:nvPr>
            <p:ph type="sldNum" sz="quarter" idx="12"/>
          </p:nvPr>
        </p:nvSpPr>
        <p:spPr>
          <a:xfrm>
            <a:off x="8610600" y="6356350"/>
            <a:ext cx="2743200" cy="365125"/>
          </a:xfrm>
          <a:prstGeom prst="rect">
            <a:avLst/>
          </a:prstGeom>
        </p:spPr>
        <p:txBody>
          <a:bodyPr/>
          <a:lstStyle/>
          <a:p>
            <a:fld id="{FF27BD8F-621C-403C-AB50-98E07FE662F6}" type="slidenum">
              <a:rPr lang="en-GB" smtClean="0"/>
              <a:t>‹#›</a:t>
            </a:fld>
            <a:endParaRPr lang="en-GB"/>
          </a:p>
        </p:txBody>
      </p:sp>
    </p:spTree>
    <p:extLst>
      <p:ext uri="{BB962C8B-B14F-4D97-AF65-F5344CB8AC3E}">
        <p14:creationId xmlns:p14="http://schemas.microsoft.com/office/powerpoint/2010/main" val="3786158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B7F05-4EB6-E276-B00F-DA9CA3D2D1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6889505-9CAC-44FC-9C79-0CDA15F591DC}"/>
              </a:ext>
            </a:extLst>
          </p:cNvPr>
          <p:cNvSpPr>
            <a:spLocks noGrp="1"/>
          </p:cNvSpPr>
          <p:nvPr>
            <p:ph type="dt" sz="half" idx="10"/>
          </p:nvPr>
        </p:nvSpPr>
        <p:spPr/>
        <p:txBody>
          <a:bodyPr/>
          <a:lstStyle/>
          <a:p>
            <a:fld id="{C95C23DC-1A9C-4537-BCDE-AF41A7241C1E}" type="datetimeFigureOut">
              <a:rPr lang="en-GB" smtClean="0"/>
              <a:t>26/02/2025</a:t>
            </a:fld>
            <a:endParaRPr lang="en-GB"/>
          </a:p>
        </p:txBody>
      </p:sp>
      <p:sp>
        <p:nvSpPr>
          <p:cNvPr id="4" name="Footer Placeholder 3">
            <a:extLst>
              <a:ext uri="{FF2B5EF4-FFF2-40B4-BE49-F238E27FC236}">
                <a16:creationId xmlns:a16="http://schemas.microsoft.com/office/drawing/2014/main" id="{3F98EAE9-4BCF-01B4-3A29-A64399018E3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0E2407B-F297-6427-ABE7-F72A1E9736A8}"/>
              </a:ext>
            </a:extLst>
          </p:cNvPr>
          <p:cNvSpPr>
            <a:spLocks noGrp="1"/>
          </p:cNvSpPr>
          <p:nvPr>
            <p:ph type="sldNum" sz="quarter" idx="12"/>
          </p:nvPr>
        </p:nvSpPr>
        <p:spPr>
          <a:xfrm>
            <a:off x="8610600" y="6356350"/>
            <a:ext cx="2743200" cy="365125"/>
          </a:xfrm>
          <a:prstGeom prst="rect">
            <a:avLst/>
          </a:prstGeom>
        </p:spPr>
        <p:txBody>
          <a:bodyPr/>
          <a:lstStyle/>
          <a:p>
            <a:fld id="{FF27BD8F-621C-403C-AB50-98E07FE662F6}" type="slidenum">
              <a:rPr lang="en-GB" smtClean="0"/>
              <a:t>‹#›</a:t>
            </a:fld>
            <a:endParaRPr lang="en-GB"/>
          </a:p>
        </p:txBody>
      </p:sp>
    </p:spTree>
    <p:extLst>
      <p:ext uri="{BB962C8B-B14F-4D97-AF65-F5344CB8AC3E}">
        <p14:creationId xmlns:p14="http://schemas.microsoft.com/office/powerpoint/2010/main" val="2649095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LINES TITLE + TEXT">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2F73548-54D0-4DCE-901C-94539E990686}" type="datetime7">
              <a:rPr lang="en-US" smtClean="0"/>
              <a:t>Feb-25</a:t>
            </a:fld>
            <a:endParaRPr lang="fr-FR" dirty="0"/>
          </a:p>
        </p:txBody>
      </p:sp>
      <p:sp>
        <p:nvSpPr>
          <p:cNvPr id="3" name="Espace réservé du pied de page 2"/>
          <p:cNvSpPr>
            <a:spLocks noGrp="1"/>
          </p:cNvSpPr>
          <p:nvPr>
            <p:ph type="ftr" sz="quarter" idx="11"/>
          </p:nvPr>
        </p:nvSpPr>
        <p:spPr/>
        <p:txBody>
          <a:bodyPr/>
          <a:lstStyle/>
          <a:p>
            <a:r>
              <a:rPr lang="it-IT"/>
              <a:t>EPIRB Programming Guide</a:t>
            </a:r>
            <a:endParaRPr lang="fr-FR" dirty="0"/>
          </a:p>
        </p:txBody>
      </p:sp>
      <p:sp>
        <p:nvSpPr>
          <p:cNvPr id="5" name="Titre 4"/>
          <p:cNvSpPr>
            <a:spLocks noGrp="1"/>
          </p:cNvSpPr>
          <p:nvPr>
            <p:ph type="title" hasCustomPrompt="1"/>
          </p:nvPr>
        </p:nvSpPr>
        <p:spPr>
          <a:xfrm>
            <a:off x="349250" y="225425"/>
            <a:ext cx="11615738" cy="920795"/>
          </a:xfrm>
        </p:spPr>
        <p:txBody>
          <a:bodyPr/>
          <a:lstStyle>
            <a:lvl1pPr>
              <a:defRPr/>
            </a:lvl1pPr>
          </a:lstStyle>
          <a:p>
            <a:r>
              <a:rPr lang="fr-FR" dirty="0" err="1"/>
              <a:t>Two-lined</a:t>
            </a:r>
            <a:br>
              <a:rPr lang="fr-FR" dirty="0"/>
            </a:br>
            <a:r>
              <a:rPr lang="fr-FR" dirty="0" err="1"/>
              <a:t>Title</a:t>
            </a:r>
            <a:endParaRPr lang="fr-FR" dirty="0"/>
          </a:p>
        </p:txBody>
      </p:sp>
      <p:sp>
        <p:nvSpPr>
          <p:cNvPr id="8" name="Text Placeholder 4"/>
          <p:cNvSpPr>
            <a:spLocks noGrp="1"/>
          </p:cNvSpPr>
          <p:nvPr>
            <p:ph type="body" sz="quarter" idx="21"/>
          </p:nvPr>
        </p:nvSpPr>
        <p:spPr>
          <a:xfrm>
            <a:off x="349250" y="1262131"/>
            <a:ext cx="11615738" cy="491007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587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A64C7AD-81AA-4DD2-A057-68F5B5B0C4A9}" type="datetime7">
              <a:rPr lang="en-US" smtClean="0"/>
              <a:t>Feb-25</a:t>
            </a:fld>
            <a:endParaRPr lang="fr-FR" dirty="0"/>
          </a:p>
        </p:txBody>
      </p:sp>
      <p:sp>
        <p:nvSpPr>
          <p:cNvPr id="3" name="Espace réservé du pied de page 2"/>
          <p:cNvSpPr>
            <a:spLocks noGrp="1"/>
          </p:cNvSpPr>
          <p:nvPr>
            <p:ph type="ftr" sz="quarter" idx="11"/>
          </p:nvPr>
        </p:nvSpPr>
        <p:spPr/>
        <p:txBody>
          <a:bodyPr/>
          <a:lstStyle/>
          <a:p>
            <a:r>
              <a:rPr lang="it-IT"/>
              <a:t>EPIRB Programming Guide</a:t>
            </a:r>
            <a:endParaRPr lang="fr-FR" dirty="0"/>
          </a:p>
        </p:txBody>
      </p:sp>
      <p:sp>
        <p:nvSpPr>
          <p:cNvPr id="5" name="Titre 4"/>
          <p:cNvSpPr>
            <a:spLocks noGrp="1"/>
          </p:cNvSpPr>
          <p:nvPr>
            <p:ph type="title"/>
          </p:nvPr>
        </p:nvSpPr>
        <p:spPr/>
        <p:txBody>
          <a:bodyPr/>
          <a:lstStyle>
            <a:lvl1pPr>
              <a:defRPr/>
            </a:lvl1pPr>
          </a:lstStyle>
          <a:p>
            <a:endParaRPr lang="fr-FR" dirty="0"/>
          </a:p>
        </p:txBody>
      </p:sp>
      <p:sp>
        <p:nvSpPr>
          <p:cNvPr id="7" name="Espace réservé pour une image  6"/>
          <p:cNvSpPr>
            <a:spLocks noGrp="1"/>
          </p:cNvSpPr>
          <p:nvPr>
            <p:ph type="pic" sz="quarter" idx="16"/>
          </p:nvPr>
        </p:nvSpPr>
        <p:spPr>
          <a:xfrm>
            <a:off x="349250" y="1004888"/>
            <a:ext cx="3729038" cy="5164137"/>
          </a:xfrm>
          <a:prstGeom prst="rect">
            <a:avLst/>
          </a:prstGeom>
        </p:spPr>
        <p:txBody>
          <a:bodyPr/>
          <a:lstStyle>
            <a:lvl1pPr>
              <a:defRPr/>
            </a:lvl1pPr>
          </a:lstStyle>
          <a:p>
            <a:endParaRPr lang="fr-FR" dirty="0"/>
          </a:p>
        </p:txBody>
      </p:sp>
      <p:sp>
        <p:nvSpPr>
          <p:cNvPr id="10" name="Text Placeholder 4"/>
          <p:cNvSpPr>
            <a:spLocks noGrp="1"/>
          </p:cNvSpPr>
          <p:nvPr>
            <p:ph type="body" sz="quarter" idx="21"/>
          </p:nvPr>
        </p:nvSpPr>
        <p:spPr>
          <a:xfrm>
            <a:off x="4170000" y="1002403"/>
            <a:ext cx="7794988" cy="5164137"/>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2004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pic>
        <p:nvPicPr>
          <p:cNvPr id="7" name="Picture 6" descr="Graphical user interface&#10;&#10;Description automatically generated">
            <a:extLst>
              <a:ext uri="{FF2B5EF4-FFF2-40B4-BE49-F238E27FC236}">
                <a16:creationId xmlns:a16="http://schemas.microsoft.com/office/drawing/2014/main" id="{248248C2-8788-4D59-A6D7-D75451D73C68}"/>
              </a:ext>
            </a:extLst>
          </p:cNvPr>
          <p:cNvPicPr>
            <a:picLocks noChangeAspect="1"/>
          </p:cNvPicPr>
          <p:nvPr userDrawn="1"/>
        </p:nvPicPr>
        <p:blipFill>
          <a:blip r:embed="rId2"/>
          <a:stretch>
            <a:fillRect/>
          </a:stretch>
        </p:blipFill>
        <p:spPr>
          <a:xfrm>
            <a:off x="662619" y="516220"/>
            <a:ext cx="10866760" cy="4385230"/>
          </a:xfrm>
          <a:prstGeom prst="rect">
            <a:avLst/>
          </a:prstGeom>
        </p:spPr>
      </p:pic>
      <p:sp>
        <p:nvSpPr>
          <p:cNvPr id="4" name="Rectangle 3">
            <a:extLst>
              <a:ext uri="{FF2B5EF4-FFF2-40B4-BE49-F238E27FC236}">
                <a16:creationId xmlns:a16="http://schemas.microsoft.com/office/drawing/2014/main" id="{73F07F48-3859-7A0E-18C8-0556B8F90630}"/>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solidFill>
                <a:schemeClr val="tx1"/>
              </a:solidFill>
            </a:endParaRPr>
          </a:p>
        </p:txBody>
      </p:sp>
      <p:sp>
        <p:nvSpPr>
          <p:cNvPr id="5" name="Slide Number Placeholder 5">
            <a:extLst>
              <a:ext uri="{FF2B5EF4-FFF2-40B4-BE49-F238E27FC236}">
                <a16:creationId xmlns:a16="http://schemas.microsoft.com/office/drawing/2014/main" id="{2A9ECC98-31B9-11B8-80DE-2444093C3144}"/>
              </a:ext>
            </a:extLst>
          </p:cNvPr>
          <p:cNvSpPr txBox="1">
            <a:spLocks/>
          </p:cNvSpPr>
          <p:nvPr userDrawn="1"/>
        </p:nvSpPr>
        <p:spPr>
          <a:xfrm>
            <a:off x="11360016" y="6369050"/>
            <a:ext cx="335909" cy="365125"/>
          </a:xfrm>
          <a:prstGeom prst="rect">
            <a:avLst/>
          </a:prstGeom>
          <a:solidFill>
            <a:srgbClr val="0070C0"/>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740919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pic>
        <p:nvPicPr>
          <p:cNvPr id="6" name="Picture 5" descr="Graphical user interface&#10;&#10;Description automatically generated">
            <a:extLst>
              <a:ext uri="{FF2B5EF4-FFF2-40B4-BE49-F238E27FC236}">
                <a16:creationId xmlns:a16="http://schemas.microsoft.com/office/drawing/2014/main" id="{13E7B43A-33C1-4B70-A64B-CBB1000D3B9F}"/>
              </a:ext>
            </a:extLst>
          </p:cNvPr>
          <p:cNvPicPr>
            <a:picLocks noChangeAspect="1"/>
          </p:cNvPicPr>
          <p:nvPr userDrawn="1"/>
        </p:nvPicPr>
        <p:blipFill>
          <a:blip r:embed="rId2"/>
          <a:stretch>
            <a:fillRect/>
          </a:stretch>
        </p:blipFill>
        <p:spPr>
          <a:xfrm>
            <a:off x="9067888" y="64007"/>
            <a:ext cx="3057609" cy="1233884"/>
          </a:xfrm>
          <a:prstGeom prst="rect">
            <a:avLst/>
          </a:prstGeom>
        </p:spPr>
      </p:pic>
      <p:sp>
        <p:nvSpPr>
          <p:cNvPr id="4" name="Rectangle 3">
            <a:extLst>
              <a:ext uri="{FF2B5EF4-FFF2-40B4-BE49-F238E27FC236}">
                <a16:creationId xmlns:a16="http://schemas.microsoft.com/office/drawing/2014/main" id="{71CBDDBD-D846-0466-4141-8BAFB0E51E0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solidFill>
                <a:schemeClr val="tx1"/>
              </a:solidFill>
            </a:endParaRPr>
          </a:p>
        </p:txBody>
      </p:sp>
      <p:sp>
        <p:nvSpPr>
          <p:cNvPr id="5" name="Slide Number Placeholder 5">
            <a:extLst>
              <a:ext uri="{FF2B5EF4-FFF2-40B4-BE49-F238E27FC236}">
                <a16:creationId xmlns:a16="http://schemas.microsoft.com/office/drawing/2014/main" id="{46FA829B-A085-873E-2E02-AA9C7B743E90}"/>
              </a:ext>
            </a:extLst>
          </p:cNvPr>
          <p:cNvSpPr txBox="1">
            <a:spLocks/>
          </p:cNvSpPr>
          <p:nvPr userDrawn="1"/>
        </p:nvSpPr>
        <p:spPr>
          <a:xfrm>
            <a:off x="11360016" y="6369050"/>
            <a:ext cx="335909" cy="365125"/>
          </a:xfrm>
          <a:prstGeom prst="rect">
            <a:avLst/>
          </a:prstGeom>
          <a:solidFill>
            <a:srgbClr val="0070C0"/>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18779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4B47A-AA4A-2637-7EFC-F81217D7E4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008661C-28B2-70B5-B191-AA413E2152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C9D8E0B-9F1B-BC45-FA80-177304F3137C}"/>
              </a:ext>
            </a:extLst>
          </p:cNvPr>
          <p:cNvSpPr>
            <a:spLocks noGrp="1"/>
          </p:cNvSpPr>
          <p:nvPr>
            <p:ph type="dt" sz="half" idx="10"/>
          </p:nvPr>
        </p:nvSpPr>
        <p:spPr/>
        <p:txBody>
          <a:bodyPr/>
          <a:lstStyle/>
          <a:p>
            <a:fld id="{C95C23DC-1A9C-4537-BCDE-AF41A7241C1E}" type="datetimeFigureOut">
              <a:rPr lang="en-GB" smtClean="0"/>
              <a:t>26/02/2025</a:t>
            </a:fld>
            <a:endParaRPr lang="en-GB"/>
          </a:p>
        </p:txBody>
      </p:sp>
      <p:sp>
        <p:nvSpPr>
          <p:cNvPr id="5" name="Footer Placeholder 4">
            <a:extLst>
              <a:ext uri="{FF2B5EF4-FFF2-40B4-BE49-F238E27FC236}">
                <a16:creationId xmlns:a16="http://schemas.microsoft.com/office/drawing/2014/main" id="{04C960F7-FEF9-4AC0-99CF-7157417113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77BC8B-FE3E-1390-1E5A-4EA9D9906781}"/>
              </a:ext>
            </a:extLst>
          </p:cNvPr>
          <p:cNvSpPr>
            <a:spLocks noGrp="1"/>
          </p:cNvSpPr>
          <p:nvPr>
            <p:ph type="sldNum" sz="quarter" idx="12"/>
          </p:nvPr>
        </p:nvSpPr>
        <p:spPr>
          <a:xfrm>
            <a:off x="8610600" y="6356350"/>
            <a:ext cx="2743200" cy="365125"/>
          </a:xfrm>
          <a:prstGeom prst="rect">
            <a:avLst/>
          </a:prstGeom>
        </p:spPr>
        <p:txBody>
          <a:bodyPr/>
          <a:lstStyle/>
          <a:p>
            <a:fld id="{FF27BD8F-621C-403C-AB50-98E07FE662F6}" type="slidenum">
              <a:rPr lang="en-GB" smtClean="0"/>
              <a:t>‹#›</a:t>
            </a:fld>
            <a:endParaRPr lang="en-GB"/>
          </a:p>
        </p:txBody>
      </p:sp>
    </p:spTree>
    <p:extLst>
      <p:ext uri="{BB962C8B-B14F-4D97-AF65-F5344CB8AC3E}">
        <p14:creationId xmlns:p14="http://schemas.microsoft.com/office/powerpoint/2010/main" val="4121838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C4D5B-84A0-7847-4C6C-C154B87F247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EC7046-418A-2B31-83E6-246A3BEB8E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CE836A-0DF0-25C6-FEC7-66B1505196A4}"/>
              </a:ext>
            </a:extLst>
          </p:cNvPr>
          <p:cNvSpPr>
            <a:spLocks noGrp="1"/>
          </p:cNvSpPr>
          <p:nvPr>
            <p:ph type="dt" sz="half" idx="10"/>
          </p:nvPr>
        </p:nvSpPr>
        <p:spPr/>
        <p:txBody>
          <a:bodyPr/>
          <a:lstStyle/>
          <a:p>
            <a:fld id="{C95C23DC-1A9C-4537-BCDE-AF41A7241C1E}" type="datetimeFigureOut">
              <a:rPr lang="en-GB" smtClean="0"/>
              <a:t>26/02/2025</a:t>
            </a:fld>
            <a:endParaRPr lang="en-GB"/>
          </a:p>
        </p:txBody>
      </p:sp>
      <p:sp>
        <p:nvSpPr>
          <p:cNvPr id="5" name="Footer Placeholder 4">
            <a:extLst>
              <a:ext uri="{FF2B5EF4-FFF2-40B4-BE49-F238E27FC236}">
                <a16:creationId xmlns:a16="http://schemas.microsoft.com/office/drawing/2014/main" id="{07EDB23B-83EE-FD06-34B0-AD5BC4A1EA92}"/>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585240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F13D7-61DE-A0AE-97CE-6A5B7F0BA2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11808EB-7F1E-58B2-7CD2-681B5EB48E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D5844D-3828-B0EB-3414-94B083C116A7}"/>
              </a:ext>
            </a:extLst>
          </p:cNvPr>
          <p:cNvSpPr>
            <a:spLocks noGrp="1"/>
          </p:cNvSpPr>
          <p:nvPr>
            <p:ph type="dt" sz="half" idx="10"/>
          </p:nvPr>
        </p:nvSpPr>
        <p:spPr/>
        <p:txBody>
          <a:bodyPr/>
          <a:lstStyle/>
          <a:p>
            <a:fld id="{C95C23DC-1A9C-4537-BCDE-AF41A7241C1E}" type="datetimeFigureOut">
              <a:rPr lang="en-GB" smtClean="0"/>
              <a:t>26/02/2025</a:t>
            </a:fld>
            <a:endParaRPr lang="en-GB"/>
          </a:p>
        </p:txBody>
      </p:sp>
      <p:sp>
        <p:nvSpPr>
          <p:cNvPr id="5" name="Footer Placeholder 4">
            <a:extLst>
              <a:ext uri="{FF2B5EF4-FFF2-40B4-BE49-F238E27FC236}">
                <a16:creationId xmlns:a16="http://schemas.microsoft.com/office/drawing/2014/main" id="{37830BAE-A4BA-E4D1-33A3-4559BEDDE3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B8D9BA-E9F4-274F-8827-B5E4E371196E}"/>
              </a:ext>
            </a:extLst>
          </p:cNvPr>
          <p:cNvSpPr>
            <a:spLocks noGrp="1"/>
          </p:cNvSpPr>
          <p:nvPr>
            <p:ph type="sldNum" sz="quarter" idx="12"/>
          </p:nvPr>
        </p:nvSpPr>
        <p:spPr>
          <a:xfrm>
            <a:off x="8610600" y="6356350"/>
            <a:ext cx="2743200" cy="365125"/>
          </a:xfrm>
          <a:prstGeom prst="rect">
            <a:avLst/>
          </a:prstGeom>
        </p:spPr>
        <p:txBody>
          <a:bodyPr/>
          <a:lstStyle/>
          <a:p>
            <a:fld id="{FF27BD8F-621C-403C-AB50-98E07FE662F6}" type="slidenum">
              <a:rPr lang="en-GB" smtClean="0"/>
              <a:t>‹#›</a:t>
            </a:fld>
            <a:endParaRPr lang="en-GB"/>
          </a:p>
        </p:txBody>
      </p:sp>
    </p:spTree>
    <p:extLst>
      <p:ext uri="{BB962C8B-B14F-4D97-AF65-F5344CB8AC3E}">
        <p14:creationId xmlns:p14="http://schemas.microsoft.com/office/powerpoint/2010/main" val="1388058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F77B7-233C-810C-9A83-97FD9B455D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34B610-DFC2-B0DA-B1E2-B374B5B46A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2E4D8CF-F192-5DED-EB3B-1E2E115F67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FC352AD-8974-60C5-553F-D22CBEEF1ED5}"/>
              </a:ext>
            </a:extLst>
          </p:cNvPr>
          <p:cNvSpPr>
            <a:spLocks noGrp="1"/>
          </p:cNvSpPr>
          <p:nvPr>
            <p:ph type="dt" sz="half" idx="10"/>
          </p:nvPr>
        </p:nvSpPr>
        <p:spPr/>
        <p:txBody>
          <a:bodyPr/>
          <a:lstStyle/>
          <a:p>
            <a:fld id="{C95C23DC-1A9C-4537-BCDE-AF41A7241C1E}" type="datetimeFigureOut">
              <a:rPr lang="en-GB" smtClean="0"/>
              <a:t>26/02/2025</a:t>
            </a:fld>
            <a:endParaRPr lang="en-GB"/>
          </a:p>
        </p:txBody>
      </p:sp>
      <p:sp>
        <p:nvSpPr>
          <p:cNvPr id="6" name="Footer Placeholder 5">
            <a:extLst>
              <a:ext uri="{FF2B5EF4-FFF2-40B4-BE49-F238E27FC236}">
                <a16:creationId xmlns:a16="http://schemas.microsoft.com/office/drawing/2014/main" id="{4DB97992-68D6-31AB-D57F-3F6FD247DEB9}"/>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41708015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49250" y="225425"/>
            <a:ext cx="11615738" cy="624581"/>
          </a:xfrm>
          <a:prstGeom prst="rect">
            <a:avLst/>
          </a:prstGeom>
        </p:spPr>
        <p:txBody>
          <a:bodyPr vert="horz" lIns="91440" tIns="45720" rIns="91440" bIns="45720" rtlCol="0" anchor="ctr">
            <a:noAutofit/>
          </a:bodyPr>
          <a:lstStyle/>
          <a:p>
            <a:endParaRPr lang="fr-FR" dirty="0"/>
          </a:p>
        </p:txBody>
      </p:sp>
      <p:sp>
        <p:nvSpPr>
          <p:cNvPr id="4" name="Espace réservé de la date 3"/>
          <p:cNvSpPr>
            <a:spLocks noGrp="1"/>
          </p:cNvSpPr>
          <p:nvPr>
            <p:ph type="dt" sz="half" idx="2"/>
          </p:nvPr>
        </p:nvSpPr>
        <p:spPr>
          <a:xfrm>
            <a:off x="9901990" y="6419850"/>
            <a:ext cx="759863" cy="215414"/>
          </a:xfrm>
          <a:prstGeom prst="rect">
            <a:avLst/>
          </a:prstGeom>
        </p:spPr>
        <p:txBody>
          <a:bodyPr vert="horz" lIns="0" tIns="45720" rIns="91440" bIns="45720" rtlCol="0" anchor="ctr">
            <a:noAutofit/>
          </a:bodyPr>
          <a:lstStyle>
            <a:lvl1pPr marL="88900" indent="-88900" algn="l">
              <a:lnSpc>
                <a:spcPct val="87000"/>
              </a:lnSpc>
              <a:buFont typeface="Arial Narrow" panose="020B0606020202030204" pitchFamily="34" charset="0"/>
              <a:buChar char="│"/>
              <a:defRPr sz="1000">
                <a:solidFill>
                  <a:schemeClr val="tx1">
                    <a:lumMod val="75000"/>
                    <a:lumOff val="25000"/>
                  </a:schemeClr>
                </a:solidFill>
                <a:latin typeface="Segoe UI" panose="020B0502040204020203" pitchFamily="34" charset="0"/>
                <a:cs typeface="Segoe UI" panose="020B0502040204020203" pitchFamily="34" charset="0"/>
              </a:defRPr>
            </a:lvl1pPr>
          </a:lstStyle>
          <a:p>
            <a:fld id="{27D2C256-C9CD-4461-BCF2-5B91EB0BD5D9}" type="datetime7">
              <a:rPr lang="en-US" smtClean="0"/>
              <a:t>Feb-25</a:t>
            </a:fld>
            <a:endParaRPr lang="fr-FR" dirty="0"/>
          </a:p>
        </p:txBody>
      </p:sp>
      <p:sp>
        <p:nvSpPr>
          <p:cNvPr id="5" name="Espace réservé du pied de page 4"/>
          <p:cNvSpPr>
            <a:spLocks noGrp="1"/>
          </p:cNvSpPr>
          <p:nvPr>
            <p:ph type="ftr" sz="quarter" idx="3"/>
          </p:nvPr>
        </p:nvSpPr>
        <p:spPr>
          <a:xfrm>
            <a:off x="7338646" y="6419850"/>
            <a:ext cx="2561050" cy="212725"/>
          </a:xfrm>
          <a:prstGeom prst="rect">
            <a:avLst/>
          </a:prstGeom>
        </p:spPr>
        <p:txBody>
          <a:bodyPr vert="horz" lIns="0" tIns="45720" rIns="72000" bIns="45720" rtlCol="0" anchor="ctr">
            <a:noAutofit/>
          </a:bodyPr>
          <a:lstStyle>
            <a:lvl1pPr algn="r">
              <a:lnSpc>
                <a:spcPct val="87000"/>
              </a:lnSpc>
              <a:defRPr sz="1000">
                <a:solidFill>
                  <a:schemeClr val="tx1">
                    <a:lumMod val="75000"/>
                    <a:lumOff val="25000"/>
                  </a:schemeClr>
                </a:solidFill>
                <a:latin typeface="Segoe UI" panose="020B0502040204020203" pitchFamily="34" charset="0"/>
                <a:cs typeface="Segoe UI" panose="020B0502040204020203" pitchFamily="34" charset="0"/>
              </a:defRPr>
            </a:lvl1pPr>
          </a:lstStyle>
          <a:p>
            <a:r>
              <a:rPr lang="it-IT"/>
              <a:t>EPIRB Programming Guide</a:t>
            </a:r>
            <a:endParaRPr lang="fr-FR" dirty="0"/>
          </a:p>
        </p:txBody>
      </p:sp>
      <p:sp>
        <p:nvSpPr>
          <p:cNvPr id="3" name="Espace réservé du texte 2"/>
          <p:cNvSpPr>
            <a:spLocks noGrp="1"/>
          </p:cNvSpPr>
          <p:nvPr>
            <p:ph type="body" idx="1"/>
          </p:nvPr>
        </p:nvSpPr>
        <p:spPr>
          <a:xfrm>
            <a:off x="349250" y="1075431"/>
            <a:ext cx="11608874" cy="5101532"/>
          </a:xfrm>
          <a:prstGeom prst="rect">
            <a:avLst/>
          </a:prstGeom>
        </p:spPr>
        <p:txBody>
          <a:bodyPr vert="horz" lIns="91440" tIns="45720" rIns="91440" bIns="45720" rtlCol="0">
            <a:normAutofit/>
          </a:bodyPr>
          <a:lstStyle/>
          <a:p>
            <a:pPr lvl="0"/>
            <a:r>
              <a:rPr lang="en-US" dirty="0"/>
              <a:t>Edit master text styles</a:t>
            </a:r>
            <a:endParaRPr lang="fr-FR" dirty="0"/>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cxnSp>
        <p:nvCxnSpPr>
          <p:cNvPr id="27" name="Connecteur droit 26"/>
          <p:cNvCxnSpPr/>
          <p:nvPr userDrawn="1"/>
        </p:nvCxnSpPr>
        <p:spPr>
          <a:xfrm>
            <a:off x="228600" y="0"/>
            <a:ext cx="0" cy="72390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AA60E9A-51EC-880F-52BB-7CDEE4105AFF}"/>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solidFill>
                <a:schemeClr val="tx1"/>
              </a:solidFill>
            </a:endParaRPr>
          </a:p>
        </p:txBody>
      </p:sp>
      <p:sp>
        <p:nvSpPr>
          <p:cNvPr id="10" name="Slide Number Placeholder 5">
            <a:extLst>
              <a:ext uri="{FF2B5EF4-FFF2-40B4-BE49-F238E27FC236}">
                <a16:creationId xmlns:a16="http://schemas.microsoft.com/office/drawing/2014/main" id="{B2E2938B-574B-0373-D1E1-259374163B31}"/>
              </a:ext>
            </a:extLst>
          </p:cNvPr>
          <p:cNvSpPr txBox="1">
            <a:spLocks/>
          </p:cNvSpPr>
          <p:nvPr userDrawn="1"/>
        </p:nvSpPr>
        <p:spPr>
          <a:xfrm>
            <a:off x="11360016" y="6369050"/>
            <a:ext cx="335909" cy="365125"/>
          </a:xfrm>
          <a:prstGeom prst="rect">
            <a:avLst/>
          </a:prstGeom>
          <a:solidFill>
            <a:srgbClr val="0070C0"/>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1193946712"/>
      </p:ext>
    </p:extLst>
  </p:cSld>
  <p:clrMap bg1="lt1" tx1="dk1" bg2="lt2" tx2="dk2" accent1="accent1" accent2="accent2" accent3="accent3" accent4="accent4" accent5="accent5" accent6="accent6" hlink="hlink" folHlink="folHlink"/>
  <p:sldLayoutIdLst>
    <p:sldLayoutId id="2147483669" r:id="rId1"/>
    <p:sldLayoutId id="2147483672" r:id="rId2"/>
    <p:sldLayoutId id="2147483668" r:id="rId3"/>
    <p:sldLayoutId id="2147483733" r:id="rId4"/>
    <p:sldLayoutId id="2147483736" r:id="rId5"/>
  </p:sldLayoutIdLst>
  <p:hf hdr="0"/>
  <p:txStyles>
    <p:titleStyle>
      <a:lvl1pPr algn="l" defTabSz="914400" rtl="0" eaLnBrk="1" latinLnBrk="0" hangingPunct="1">
        <a:lnSpc>
          <a:spcPct val="87000"/>
        </a:lnSpc>
        <a:spcBef>
          <a:spcPct val="0"/>
        </a:spcBef>
        <a:buNone/>
        <a:defRPr sz="3000" kern="1200" cap="all" baseline="0">
          <a:solidFill>
            <a:schemeClr val="tx2"/>
          </a:solidFill>
          <a:latin typeface="Segoe UI" panose="020B0502040204020203" pitchFamily="34" charset="0"/>
          <a:ea typeface="+mj-ea"/>
          <a:cs typeface="Segoe UI" panose="020B0502040204020203" pitchFamily="34" charset="0"/>
        </a:defRPr>
      </a:lvl1pPr>
    </p:titleStyle>
    <p:body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2" userDrawn="1">
          <p15:clr>
            <a:srgbClr val="F26B43"/>
          </p15:clr>
        </p15:guide>
        <p15:guide id="2" pos="143" userDrawn="1">
          <p15:clr>
            <a:srgbClr val="F26B43"/>
          </p15:clr>
        </p15:guide>
        <p15:guide id="3" orient="horz" pos="4178" userDrawn="1">
          <p15:clr>
            <a:srgbClr val="F26B43"/>
          </p15:clr>
        </p15:guide>
        <p15:guide id="4" pos="7537" userDrawn="1">
          <p15:clr>
            <a:srgbClr val="F26B43"/>
          </p15:clr>
        </p15:guide>
        <p15:guide id="5" pos="2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38FDCF-920C-E0CF-4995-AE1355265E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6EBDD6-6E78-816E-3DEC-F0EF88446A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944AAF-C9F0-5F13-0F26-949114B4ED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5C23DC-1A9C-4537-BCDE-AF41A7241C1E}" type="datetimeFigureOut">
              <a:rPr lang="en-GB" smtClean="0"/>
              <a:t>26/02/2025</a:t>
            </a:fld>
            <a:endParaRPr lang="en-GB"/>
          </a:p>
        </p:txBody>
      </p:sp>
      <p:sp>
        <p:nvSpPr>
          <p:cNvPr id="5" name="Footer Placeholder 4">
            <a:extLst>
              <a:ext uri="{FF2B5EF4-FFF2-40B4-BE49-F238E27FC236}">
                <a16:creationId xmlns:a16="http://schemas.microsoft.com/office/drawing/2014/main" id="{7BF207EB-0886-1979-F08E-5A481B40BB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7" name="Rectangle 6">
            <a:extLst>
              <a:ext uri="{FF2B5EF4-FFF2-40B4-BE49-F238E27FC236}">
                <a16:creationId xmlns:a16="http://schemas.microsoft.com/office/drawing/2014/main" id="{EE178A5E-6293-0747-310E-D861F46FB306}"/>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solidFill>
                <a:schemeClr val="tx1"/>
              </a:solidFill>
            </a:endParaRPr>
          </a:p>
        </p:txBody>
      </p:sp>
      <p:sp>
        <p:nvSpPr>
          <p:cNvPr id="8" name="Slide Number Placeholder 5">
            <a:extLst>
              <a:ext uri="{FF2B5EF4-FFF2-40B4-BE49-F238E27FC236}">
                <a16:creationId xmlns:a16="http://schemas.microsoft.com/office/drawing/2014/main" id="{D6457584-E25C-0F3B-5213-0EA99E0A2F8B}"/>
              </a:ext>
            </a:extLst>
          </p:cNvPr>
          <p:cNvSpPr txBox="1">
            <a:spLocks/>
          </p:cNvSpPr>
          <p:nvPr userDrawn="1"/>
        </p:nvSpPr>
        <p:spPr>
          <a:xfrm>
            <a:off x="11360016" y="6369050"/>
            <a:ext cx="335909" cy="365125"/>
          </a:xfrm>
          <a:prstGeom prst="rect">
            <a:avLst/>
          </a:prstGeom>
          <a:solidFill>
            <a:srgbClr val="0070C0"/>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173338730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5" Type="http://schemas.openxmlformats.org/officeDocument/2006/relationships/image" Target="../media/image44.jpe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56.jpe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0.PNG"/><Relationship Id="rId1" Type="http://schemas.openxmlformats.org/officeDocument/2006/relationships/slideLayout" Target="../slideLayouts/slideLayout3.xml"/><Relationship Id="rId4" Type="http://schemas.openxmlformats.org/officeDocument/2006/relationships/image" Target="../media/image77.jpeg"/></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0.PNG"/><Relationship Id="rId1" Type="http://schemas.openxmlformats.org/officeDocument/2006/relationships/slideLayout" Target="../slideLayouts/slideLayout3.xml"/><Relationship Id="rId4" Type="http://schemas.openxmlformats.org/officeDocument/2006/relationships/image" Target="../media/image7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cid:eed3b7af-2d3f-4161-a037-263365de5fc4@eurprd06.prod.outlook.com" TargetMode="External"/><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cid:b35e9272-ff54-4ed6-92c8-163a029599ac@eurprd06.prod.outlook.com" TargetMode="Externa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F8D1F1-D983-D3B6-203C-651CDB655F0F}"/>
              </a:ext>
            </a:extLst>
          </p:cNvPr>
          <p:cNvSpPr txBox="1"/>
          <p:nvPr/>
        </p:nvSpPr>
        <p:spPr>
          <a:xfrm>
            <a:off x="2315152" y="5038786"/>
            <a:ext cx="8252402" cy="584775"/>
          </a:xfrm>
          <a:prstGeom prst="rect">
            <a:avLst/>
          </a:prstGeom>
          <a:noFill/>
        </p:spPr>
        <p:txBody>
          <a:bodyPr wrap="square">
            <a:spAutoFit/>
          </a:bodyPr>
          <a:lstStyle/>
          <a:p>
            <a:r>
              <a:rPr lang="en-GB" sz="3200" dirty="0"/>
              <a:t>PLB Battery Replacement Guide</a:t>
            </a:r>
          </a:p>
        </p:txBody>
      </p:sp>
    </p:spTree>
    <p:extLst>
      <p:ext uri="{BB962C8B-B14F-4D97-AF65-F5344CB8AC3E}">
        <p14:creationId xmlns:p14="http://schemas.microsoft.com/office/powerpoint/2010/main" val="3830756099"/>
      </p:ext>
    </p:extLst>
  </p:cSld>
  <p:clrMapOvr>
    <a:masterClrMapping/>
  </p:clrMapOvr>
  <mc:AlternateContent xmlns:mc="http://schemas.openxmlformats.org/markup-compatibility/2006" xmlns:p14="http://schemas.microsoft.com/office/powerpoint/2010/main">
    <mc:Choice Requires="p14">
      <p:transition spd="slow" p14:dur="2000" advTm="5790"/>
    </mc:Choice>
    <mc:Fallback xmlns="">
      <p:transition spd="slow" advTm="579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a:extLst>
              <a:ext uri="{FF2B5EF4-FFF2-40B4-BE49-F238E27FC236}">
                <a16:creationId xmlns:a16="http://schemas.microsoft.com/office/drawing/2014/main" id="{4285F4DA-DBCB-B4E9-BC30-165DED5EA8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72" t="42511" r="50134" b="12348"/>
          <a:stretch/>
        </p:blipFill>
        <p:spPr bwMode="auto">
          <a:xfrm>
            <a:off x="3880262" y="1281410"/>
            <a:ext cx="1835699" cy="239197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a:extLst>
              <a:ext uri="{FF2B5EF4-FFF2-40B4-BE49-F238E27FC236}">
                <a16:creationId xmlns:a16="http://schemas.microsoft.com/office/drawing/2014/main" id="{7AB03D3B-053A-2710-28B3-4FE08F77E4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81" t="32546" r="38326" b="16013"/>
          <a:stretch/>
        </p:blipFill>
        <p:spPr bwMode="auto">
          <a:xfrm>
            <a:off x="2021359" y="1280348"/>
            <a:ext cx="1709310" cy="23930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up of a yellow device&#10;&#10;Description automatically generated">
            <a:extLst>
              <a:ext uri="{FF2B5EF4-FFF2-40B4-BE49-F238E27FC236}">
                <a16:creationId xmlns:a16="http://schemas.microsoft.com/office/drawing/2014/main" id="{67271EBF-DB45-6E66-78E0-3364E40B29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956" y="1278781"/>
            <a:ext cx="1414660" cy="1552792"/>
          </a:xfrm>
          <a:prstGeom prst="rect">
            <a:avLst/>
          </a:prstGeom>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Initiate On/OFF test</a:t>
            </a:r>
          </a:p>
        </p:txBody>
      </p:sp>
      <p:sp>
        <p:nvSpPr>
          <p:cNvPr id="6" name="Date Placeholder 1">
            <a:extLst>
              <a:ext uri="{FF2B5EF4-FFF2-40B4-BE49-F238E27FC236}">
                <a16:creationId xmlns:a16="http://schemas.microsoft.com/office/drawing/2014/main" id="{93B00105-AD95-250A-A204-172A1F31D1FE}"/>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4" name="Text Placeholder 5">
            <a:extLst>
              <a:ext uri="{FF2B5EF4-FFF2-40B4-BE49-F238E27FC236}">
                <a16:creationId xmlns:a16="http://schemas.microsoft.com/office/drawing/2014/main" id="{3D6F7ADE-4C05-0D82-05F2-24D6DC027D3A}"/>
              </a:ext>
            </a:extLst>
          </p:cNvPr>
          <p:cNvSpPr txBox="1">
            <a:spLocks/>
          </p:cNvSpPr>
          <p:nvPr/>
        </p:nvSpPr>
        <p:spPr>
          <a:xfrm>
            <a:off x="6810665" y="1096652"/>
            <a:ext cx="4858242" cy="5124615"/>
          </a:xfrm>
          <a:prstGeom prst="rect">
            <a:avLst/>
          </a:prstGeom>
        </p:spPr>
        <p:txBody>
          <a:bodyPr vert="horz" lIns="91440" tIns="45720" rIns="91440" bIns="45720" rtlCol="0">
            <a:norm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u="sng" dirty="0"/>
              <a:t>Step Five</a:t>
            </a:r>
          </a:p>
          <a:p>
            <a:pPr marL="342900" indent="-342900">
              <a:lnSpc>
                <a:spcPct val="100000"/>
              </a:lnSpc>
              <a:buFont typeface="+mj-lt"/>
              <a:buAutoNum type="alphaLcParenR"/>
            </a:pPr>
            <a:r>
              <a:rPr lang="en-GB" sz="1600" dirty="0"/>
              <a:t>Before Top-Cover is attached, Test functionality of the ON button</a:t>
            </a:r>
          </a:p>
          <a:p>
            <a:pPr marL="342900" indent="-342900">
              <a:lnSpc>
                <a:spcPct val="100000"/>
              </a:lnSpc>
              <a:buFont typeface="+mj-lt"/>
              <a:buAutoNum type="alphaLcParenR"/>
            </a:pPr>
            <a:r>
              <a:rPr lang="en-GB" sz="1600" dirty="0"/>
              <a:t>Press the ON button and ensure that the LED starts Flashing. </a:t>
            </a:r>
          </a:p>
          <a:p>
            <a:pPr marL="342900" indent="-342900">
              <a:lnSpc>
                <a:spcPct val="100000"/>
              </a:lnSpc>
              <a:buFont typeface="+mj-lt"/>
              <a:buAutoNum type="alphaLcParenR"/>
            </a:pPr>
            <a:r>
              <a:rPr lang="en-GB" sz="1600" dirty="0"/>
              <a:t>Immediately after the Flashing has started, Press the TEST/</a:t>
            </a:r>
            <a:r>
              <a:rPr lang="en-GB" sz="1600" b="1" u="sng" dirty="0"/>
              <a:t>OFF</a:t>
            </a:r>
            <a:r>
              <a:rPr lang="en-GB" sz="1600" dirty="0"/>
              <a:t> button and ensure the PLB does not continue flashing. (Note: there is 50 Seconds before a “Live” transmission).</a:t>
            </a:r>
          </a:p>
          <a:p>
            <a:pPr marL="342900" indent="-342900">
              <a:lnSpc>
                <a:spcPct val="100000"/>
              </a:lnSpc>
              <a:buFont typeface="+mj-lt"/>
              <a:buAutoNum type="alphaLcParenR"/>
            </a:pPr>
            <a:r>
              <a:rPr lang="en-GB" sz="1600" dirty="0"/>
              <a:t>If the TEST/OFF button does not cancel the Flashing, disconnect the battery before a “live” transmission occurs. Then Check that the buttons on the PCB is aligned with the exterior Silicon Buttons. Rework if required.</a:t>
            </a:r>
          </a:p>
          <a:p>
            <a:pPr marL="342900" indent="-342900">
              <a:lnSpc>
                <a:spcPct val="100000"/>
              </a:lnSpc>
              <a:buFont typeface="+mj-lt"/>
              <a:buAutoNum type="alphaLcParenR"/>
            </a:pPr>
            <a:r>
              <a:rPr lang="en-GB" sz="1600" dirty="0"/>
              <a:t>If Test is successful, continue to re-attach Top-Cover</a:t>
            </a:r>
          </a:p>
        </p:txBody>
      </p:sp>
      <p:sp>
        <p:nvSpPr>
          <p:cNvPr id="3" name="Footer Placeholder 2">
            <a:extLst>
              <a:ext uri="{FF2B5EF4-FFF2-40B4-BE49-F238E27FC236}">
                <a16:creationId xmlns:a16="http://schemas.microsoft.com/office/drawing/2014/main" id="{B6FEE44D-352E-8630-04A3-835E61012DEC}"/>
              </a:ext>
            </a:extLst>
          </p:cNvPr>
          <p:cNvSpPr txBox="1">
            <a:spLocks/>
          </p:cNvSpPr>
          <p:nvPr/>
        </p:nvSpPr>
        <p:spPr>
          <a:xfrm>
            <a:off x="6172201" y="6419850"/>
            <a:ext cx="3727496" cy="43815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Battery Replacement Guide</a:t>
            </a:r>
            <a:endParaRPr lang="fr-FR" dirty="0"/>
          </a:p>
        </p:txBody>
      </p:sp>
      <p:sp>
        <p:nvSpPr>
          <p:cNvPr id="11" name="Date Placeholder 1">
            <a:extLst>
              <a:ext uri="{FF2B5EF4-FFF2-40B4-BE49-F238E27FC236}">
                <a16:creationId xmlns:a16="http://schemas.microsoft.com/office/drawing/2014/main" id="{403764A5-547A-2696-6034-50B6C5D89530}"/>
              </a:ext>
            </a:extLst>
          </p:cNvPr>
          <p:cNvSpPr txBox="1">
            <a:spLocks/>
          </p:cNvSpPr>
          <p:nvPr/>
        </p:nvSpPr>
        <p:spPr>
          <a:xfrm>
            <a:off x="1354669" y="2455506"/>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(a)</a:t>
            </a:r>
          </a:p>
        </p:txBody>
      </p:sp>
      <p:sp>
        <p:nvSpPr>
          <p:cNvPr id="34" name="Date Placeholder 1">
            <a:extLst>
              <a:ext uri="{FF2B5EF4-FFF2-40B4-BE49-F238E27FC236}">
                <a16:creationId xmlns:a16="http://schemas.microsoft.com/office/drawing/2014/main" id="{18CEF4A5-41BE-99B9-62C7-B111417B40AF}"/>
              </a:ext>
            </a:extLst>
          </p:cNvPr>
          <p:cNvSpPr txBox="1">
            <a:spLocks/>
          </p:cNvSpPr>
          <p:nvPr/>
        </p:nvSpPr>
        <p:spPr>
          <a:xfrm>
            <a:off x="3232563" y="3205476"/>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(b)</a:t>
            </a:r>
          </a:p>
        </p:txBody>
      </p:sp>
      <p:sp>
        <p:nvSpPr>
          <p:cNvPr id="37" name="Date Placeholder 1">
            <a:extLst>
              <a:ext uri="{FF2B5EF4-FFF2-40B4-BE49-F238E27FC236}">
                <a16:creationId xmlns:a16="http://schemas.microsoft.com/office/drawing/2014/main" id="{3B25C3F3-AD7E-C45F-D35C-95726B06B9A6}"/>
              </a:ext>
            </a:extLst>
          </p:cNvPr>
          <p:cNvSpPr txBox="1">
            <a:spLocks/>
          </p:cNvSpPr>
          <p:nvPr/>
        </p:nvSpPr>
        <p:spPr>
          <a:xfrm>
            <a:off x="5233014" y="3205476"/>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(c)</a:t>
            </a:r>
          </a:p>
        </p:txBody>
      </p:sp>
    </p:spTree>
    <p:extLst>
      <p:ext uri="{BB962C8B-B14F-4D97-AF65-F5344CB8AC3E}">
        <p14:creationId xmlns:p14="http://schemas.microsoft.com/office/powerpoint/2010/main" val="2807401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Replace Top-Cover of PLB</a:t>
            </a:r>
          </a:p>
        </p:txBody>
      </p:sp>
      <p:sp>
        <p:nvSpPr>
          <p:cNvPr id="6" name="Date Placeholder 1">
            <a:extLst>
              <a:ext uri="{FF2B5EF4-FFF2-40B4-BE49-F238E27FC236}">
                <a16:creationId xmlns:a16="http://schemas.microsoft.com/office/drawing/2014/main" id="{93B00105-AD95-250A-A204-172A1F31D1FE}"/>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4" name="Text Placeholder 5">
            <a:extLst>
              <a:ext uri="{FF2B5EF4-FFF2-40B4-BE49-F238E27FC236}">
                <a16:creationId xmlns:a16="http://schemas.microsoft.com/office/drawing/2014/main" id="{3D6F7ADE-4C05-0D82-05F2-24D6DC027D3A}"/>
              </a:ext>
            </a:extLst>
          </p:cNvPr>
          <p:cNvSpPr txBox="1">
            <a:spLocks/>
          </p:cNvSpPr>
          <p:nvPr/>
        </p:nvSpPr>
        <p:spPr>
          <a:xfrm>
            <a:off x="6810665" y="1096652"/>
            <a:ext cx="4858242" cy="5124615"/>
          </a:xfrm>
          <a:prstGeom prst="rect">
            <a:avLst/>
          </a:prstGeom>
        </p:spPr>
        <p:txBody>
          <a:bodyPr vert="horz" lIns="91440" tIns="45720" rIns="91440" bIns="45720" rtlCol="0" anchor="t">
            <a:norm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u="sng" dirty="0"/>
              <a:t>Step Six</a:t>
            </a:r>
          </a:p>
          <a:p>
            <a:pPr marL="342900" indent="-342900">
              <a:lnSpc>
                <a:spcPct val="100000"/>
              </a:lnSpc>
              <a:buFont typeface="+mj-lt"/>
              <a:buAutoNum type="alphaLcParenR"/>
            </a:pPr>
            <a:r>
              <a:rPr lang="en-GB" dirty="0"/>
              <a:t>Align Top-Cover (Antenna extended) over the PLB. Ensure no wires or components on the PCB would be crushed.</a:t>
            </a:r>
          </a:p>
          <a:p>
            <a:pPr marL="342900" indent="-342900">
              <a:lnSpc>
                <a:spcPct val="100000"/>
              </a:lnSpc>
              <a:buFont typeface="+mj-lt"/>
              <a:buAutoNum type="alphaLcParenR"/>
            </a:pPr>
            <a:r>
              <a:rPr lang="en-GB" dirty="0"/>
              <a:t>Lower Top-Cover carefully onto PLB Body. Ensuring that Seal is Clean and not damaged or tangled.</a:t>
            </a:r>
          </a:p>
          <a:p>
            <a:pPr marL="342900" indent="-342900">
              <a:lnSpc>
                <a:spcPct val="100000"/>
              </a:lnSpc>
              <a:buFont typeface="+mj-lt"/>
              <a:buAutoNum type="alphaLcParenR"/>
            </a:pPr>
            <a:r>
              <a:rPr lang="en-GB" dirty="0">
                <a:latin typeface="Segoe UI"/>
                <a:cs typeface="Segoe UI"/>
              </a:rPr>
              <a:t>Hold Top-Cover with Thumb and apply gentle pressure to Mate the Cover with the Body of the PLB. Screw retaining screws evenly into their positions with a 45cNm Torque Driver.</a:t>
            </a:r>
          </a:p>
          <a:p>
            <a:pPr marL="342900" indent="-342900">
              <a:lnSpc>
                <a:spcPct val="100000"/>
              </a:lnSpc>
              <a:buFont typeface="+mj-lt"/>
              <a:buAutoNum type="alphaLcParenR"/>
            </a:pPr>
            <a:r>
              <a:rPr lang="en-GB" dirty="0"/>
              <a:t>Ensure that the correct torque (45N) is exerted on these retaining screws</a:t>
            </a:r>
          </a:p>
        </p:txBody>
      </p:sp>
      <p:sp>
        <p:nvSpPr>
          <p:cNvPr id="3" name="Footer Placeholder 2">
            <a:extLst>
              <a:ext uri="{FF2B5EF4-FFF2-40B4-BE49-F238E27FC236}">
                <a16:creationId xmlns:a16="http://schemas.microsoft.com/office/drawing/2014/main" id="{B6FEE44D-352E-8630-04A3-835E61012DEC}"/>
              </a:ext>
            </a:extLst>
          </p:cNvPr>
          <p:cNvSpPr txBox="1">
            <a:spLocks/>
          </p:cNvSpPr>
          <p:nvPr/>
        </p:nvSpPr>
        <p:spPr>
          <a:xfrm>
            <a:off x="6172201" y="6419850"/>
            <a:ext cx="3727496" cy="43815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Battery Replacement Guide</a:t>
            </a:r>
            <a:endParaRPr lang="fr-FR" dirty="0"/>
          </a:p>
        </p:txBody>
      </p:sp>
      <p:grpSp>
        <p:nvGrpSpPr>
          <p:cNvPr id="12" name="Group 11">
            <a:extLst>
              <a:ext uri="{FF2B5EF4-FFF2-40B4-BE49-F238E27FC236}">
                <a16:creationId xmlns:a16="http://schemas.microsoft.com/office/drawing/2014/main" id="{6838E68C-2725-3DCA-68CD-48781DC55699}"/>
              </a:ext>
            </a:extLst>
          </p:cNvPr>
          <p:cNvGrpSpPr/>
          <p:nvPr/>
        </p:nvGrpSpPr>
        <p:grpSpPr>
          <a:xfrm>
            <a:off x="466202" y="1302581"/>
            <a:ext cx="1496425" cy="1897819"/>
            <a:chOff x="466202" y="1302581"/>
            <a:chExt cx="1496425" cy="1897819"/>
          </a:xfrm>
        </p:grpSpPr>
        <p:pic>
          <p:nvPicPr>
            <p:cNvPr id="8" name="Picture 7" descr="A close-up of a device&#10;&#10;Description automatically generated">
              <a:extLst>
                <a:ext uri="{FF2B5EF4-FFF2-40B4-BE49-F238E27FC236}">
                  <a16:creationId xmlns:a16="http://schemas.microsoft.com/office/drawing/2014/main" id="{5126B834-65AE-C833-8E22-AC24A80456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202" y="1302581"/>
              <a:ext cx="1496425" cy="1897819"/>
            </a:xfrm>
            <a:prstGeom prst="rect">
              <a:avLst/>
            </a:prstGeom>
          </p:spPr>
        </p:pic>
        <p:sp>
          <p:nvSpPr>
            <p:cNvPr id="11" name="Date Placeholder 1">
              <a:extLst>
                <a:ext uri="{FF2B5EF4-FFF2-40B4-BE49-F238E27FC236}">
                  <a16:creationId xmlns:a16="http://schemas.microsoft.com/office/drawing/2014/main" id="{403764A5-547A-2696-6034-50B6C5D89530}"/>
                </a:ext>
              </a:extLst>
            </p:cNvPr>
            <p:cNvSpPr txBox="1">
              <a:spLocks/>
            </p:cNvSpPr>
            <p:nvPr/>
          </p:nvSpPr>
          <p:spPr>
            <a:xfrm>
              <a:off x="1479680" y="2826496"/>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(a)</a:t>
              </a:r>
            </a:p>
          </p:txBody>
        </p:sp>
      </p:grpSp>
      <p:sp>
        <p:nvSpPr>
          <p:cNvPr id="34" name="Date Placeholder 1">
            <a:extLst>
              <a:ext uri="{FF2B5EF4-FFF2-40B4-BE49-F238E27FC236}">
                <a16:creationId xmlns:a16="http://schemas.microsoft.com/office/drawing/2014/main" id="{18CEF4A5-41BE-99B9-62C7-B111417B40AF}"/>
              </a:ext>
            </a:extLst>
          </p:cNvPr>
          <p:cNvSpPr txBox="1">
            <a:spLocks/>
          </p:cNvSpPr>
          <p:nvPr/>
        </p:nvSpPr>
        <p:spPr>
          <a:xfrm>
            <a:off x="4315592" y="2105445"/>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(b)</a:t>
            </a:r>
          </a:p>
        </p:txBody>
      </p:sp>
      <p:sp>
        <p:nvSpPr>
          <p:cNvPr id="36" name="Date Placeholder 1">
            <a:extLst>
              <a:ext uri="{FF2B5EF4-FFF2-40B4-BE49-F238E27FC236}">
                <a16:creationId xmlns:a16="http://schemas.microsoft.com/office/drawing/2014/main" id="{E0A31CE5-6B40-72CD-224F-5B21E651A84A}"/>
              </a:ext>
            </a:extLst>
          </p:cNvPr>
          <p:cNvSpPr txBox="1">
            <a:spLocks/>
          </p:cNvSpPr>
          <p:nvPr/>
        </p:nvSpPr>
        <p:spPr>
          <a:xfrm>
            <a:off x="3334657" y="3541347"/>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(d)</a:t>
            </a:r>
          </a:p>
        </p:txBody>
      </p:sp>
      <p:sp>
        <p:nvSpPr>
          <p:cNvPr id="37" name="Date Placeholder 1">
            <a:extLst>
              <a:ext uri="{FF2B5EF4-FFF2-40B4-BE49-F238E27FC236}">
                <a16:creationId xmlns:a16="http://schemas.microsoft.com/office/drawing/2014/main" id="{3B25C3F3-AD7E-C45F-D35C-95726B06B9A6}"/>
              </a:ext>
            </a:extLst>
          </p:cNvPr>
          <p:cNvSpPr txBox="1">
            <a:spLocks/>
          </p:cNvSpPr>
          <p:nvPr/>
        </p:nvSpPr>
        <p:spPr>
          <a:xfrm>
            <a:off x="4727496" y="3521443"/>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(e)</a:t>
            </a:r>
          </a:p>
        </p:txBody>
      </p:sp>
      <p:grpSp>
        <p:nvGrpSpPr>
          <p:cNvPr id="13" name="Group 12">
            <a:extLst>
              <a:ext uri="{FF2B5EF4-FFF2-40B4-BE49-F238E27FC236}">
                <a16:creationId xmlns:a16="http://schemas.microsoft.com/office/drawing/2014/main" id="{10E38227-D2B5-8B48-17AE-927B66B83D9A}"/>
              </a:ext>
            </a:extLst>
          </p:cNvPr>
          <p:cNvGrpSpPr/>
          <p:nvPr/>
        </p:nvGrpSpPr>
        <p:grpSpPr>
          <a:xfrm>
            <a:off x="2183562" y="1302581"/>
            <a:ext cx="2637728" cy="1897819"/>
            <a:chOff x="2183562" y="1302581"/>
            <a:chExt cx="2637728" cy="1897819"/>
          </a:xfrm>
        </p:grpSpPr>
        <p:pic>
          <p:nvPicPr>
            <p:cNvPr id="10" name="Picture 9" descr="A close-up of a hand holding a yellow and black device&#10;&#10;Description automatically generated">
              <a:extLst>
                <a:ext uri="{FF2B5EF4-FFF2-40B4-BE49-F238E27FC236}">
                  <a16:creationId xmlns:a16="http://schemas.microsoft.com/office/drawing/2014/main" id="{C846B2D8-8BC0-D012-E70E-4616E2765B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3562" y="1302581"/>
              <a:ext cx="2637728" cy="1897819"/>
            </a:xfrm>
            <a:prstGeom prst="rect">
              <a:avLst/>
            </a:prstGeom>
          </p:spPr>
        </p:pic>
        <p:sp>
          <p:nvSpPr>
            <p:cNvPr id="2" name="Date Placeholder 1">
              <a:extLst>
                <a:ext uri="{FF2B5EF4-FFF2-40B4-BE49-F238E27FC236}">
                  <a16:creationId xmlns:a16="http://schemas.microsoft.com/office/drawing/2014/main" id="{32374403-0AF1-0261-A77E-221ACB1D0843}"/>
                </a:ext>
              </a:extLst>
            </p:cNvPr>
            <p:cNvSpPr txBox="1">
              <a:spLocks/>
            </p:cNvSpPr>
            <p:nvPr/>
          </p:nvSpPr>
          <p:spPr>
            <a:xfrm>
              <a:off x="4224552" y="2826496"/>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(b)</a:t>
              </a:r>
            </a:p>
          </p:txBody>
        </p:sp>
      </p:grpSp>
      <p:grpSp>
        <p:nvGrpSpPr>
          <p:cNvPr id="15" name="Group 14">
            <a:extLst>
              <a:ext uri="{FF2B5EF4-FFF2-40B4-BE49-F238E27FC236}">
                <a16:creationId xmlns:a16="http://schemas.microsoft.com/office/drawing/2014/main" id="{E0E2F711-B185-D70E-3257-0FE506A093E4}"/>
              </a:ext>
            </a:extLst>
          </p:cNvPr>
          <p:cNvGrpSpPr/>
          <p:nvPr/>
        </p:nvGrpSpPr>
        <p:grpSpPr>
          <a:xfrm>
            <a:off x="466202" y="3429000"/>
            <a:ext cx="2194393" cy="2738649"/>
            <a:chOff x="466202" y="3429000"/>
            <a:chExt cx="2194393" cy="2738649"/>
          </a:xfrm>
        </p:grpSpPr>
        <p:pic>
          <p:nvPicPr>
            <p:cNvPr id="14" name="Picture 13" descr="A hand holding a screwdriver&#10;&#10;Description automatically generated">
              <a:extLst>
                <a:ext uri="{FF2B5EF4-FFF2-40B4-BE49-F238E27FC236}">
                  <a16:creationId xmlns:a16="http://schemas.microsoft.com/office/drawing/2014/main" id="{BE6172A1-BF27-7EEF-DC9F-93D79D2D4F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202" y="3429000"/>
              <a:ext cx="2194393" cy="2738649"/>
            </a:xfrm>
            <a:prstGeom prst="rect">
              <a:avLst/>
            </a:prstGeom>
          </p:spPr>
        </p:pic>
        <p:sp>
          <p:nvSpPr>
            <p:cNvPr id="7" name="Date Placeholder 1">
              <a:extLst>
                <a:ext uri="{FF2B5EF4-FFF2-40B4-BE49-F238E27FC236}">
                  <a16:creationId xmlns:a16="http://schemas.microsoft.com/office/drawing/2014/main" id="{E9EE09A3-DA28-59AB-A3ED-39A9F947E6FE}"/>
                </a:ext>
              </a:extLst>
            </p:cNvPr>
            <p:cNvSpPr txBox="1">
              <a:spLocks/>
            </p:cNvSpPr>
            <p:nvPr/>
          </p:nvSpPr>
          <p:spPr>
            <a:xfrm>
              <a:off x="2154342" y="5779394"/>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(c)</a:t>
              </a:r>
            </a:p>
          </p:txBody>
        </p:sp>
      </p:grpSp>
      <p:grpSp>
        <p:nvGrpSpPr>
          <p:cNvPr id="17" name="Group 16">
            <a:extLst>
              <a:ext uri="{FF2B5EF4-FFF2-40B4-BE49-F238E27FC236}">
                <a16:creationId xmlns:a16="http://schemas.microsoft.com/office/drawing/2014/main" id="{D0CD7FA7-92A3-40F9-FD1B-4E72C776E6E2}"/>
              </a:ext>
            </a:extLst>
          </p:cNvPr>
          <p:cNvGrpSpPr/>
          <p:nvPr/>
        </p:nvGrpSpPr>
        <p:grpSpPr>
          <a:xfrm>
            <a:off x="2874927" y="3429000"/>
            <a:ext cx="2778729" cy="2752638"/>
            <a:chOff x="2874927" y="3429000"/>
            <a:chExt cx="2778729" cy="2752638"/>
          </a:xfrm>
        </p:grpSpPr>
        <p:pic>
          <p:nvPicPr>
            <p:cNvPr id="16" name="Picture 15" descr="A hand holding a screwdriver&#10;&#10;Description automatically generated">
              <a:extLst>
                <a:ext uri="{FF2B5EF4-FFF2-40B4-BE49-F238E27FC236}">
                  <a16:creationId xmlns:a16="http://schemas.microsoft.com/office/drawing/2014/main" id="{E67FF060-DC8D-764C-E28B-F0AC86929B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4927" y="3429000"/>
              <a:ext cx="2778729" cy="2752638"/>
            </a:xfrm>
            <a:prstGeom prst="rect">
              <a:avLst/>
            </a:prstGeom>
          </p:spPr>
        </p:pic>
        <p:sp>
          <p:nvSpPr>
            <p:cNvPr id="9" name="Date Placeholder 1">
              <a:extLst>
                <a:ext uri="{FF2B5EF4-FFF2-40B4-BE49-F238E27FC236}">
                  <a16:creationId xmlns:a16="http://schemas.microsoft.com/office/drawing/2014/main" id="{FF4B0A93-84EB-72A2-2AA9-58F6ED43379E}"/>
                </a:ext>
              </a:extLst>
            </p:cNvPr>
            <p:cNvSpPr txBox="1">
              <a:spLocks/>
            </p:cNvSpPr>
            <p:nvPr/>
          </p:nvSpPr>
          <p:spPr>
            <a:xfrm>
              <a:off x="5091557" y="5779394"/>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(d)</a:t>
              </a:r>
            </a:p>
          </p:txBody>
        </p:sp>
      </p:grpSp>
    </p:spTree>
    <p:extLst>
      <p:ext uri="{BB962C8B-B14F-4D97-AF65-F5344CB8AC3E}">
        <p14:creationId xmlns:p14="http://schemas.microsoft.com/office/powerpoint/2010/main" val="3128000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a:extLst>
              <a:ext uri="{FF2B5EF4-FFF2-40B4-BE49-F238E27FC236}">
                <a16:creationId xmlns:a16="http://schemas.microsoft.com/office/drawing/2014/main" id="{125C640C-4A82-181D-92B9-53CD95EC8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1214" y="1228372"/>
            <a:ext cx="1967048" cy="262273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Initiate self-test</a:t>
            </a:r>
          </a:p>
        </p:txBody>
      </p:sp>
      <p:sp>
        <p:nvSpPr>
          <p:cNvPr id="6" name="Date Placeholder 1">
            <a:extLst>
              <a:ext uri="{FF2B5EF4-FFF2-40B4-BE49-F238E27FC236}">
                <a16:creationId xmlns:a16="http://schemas.microsoft.com/office/drawing/2014/main" id="{93B00105-AD95-250A-A204-172A1F31D1FE}"/>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4" name="Text Placeholder 5">
            <a:extLst>
              <a:ext uri="{FF2B5EF4-FFF2-40B4-BE49-F238E27FC236}">
                <a16:creationId xmlns:a16="http://schemas.microsoft.com/office/drawing/2014/main" id="{3D6F7ADE-4C05-0D82-05F2-24D6DC027D3A}"/>
              </a:ext>
            </a:extLst>
          </p:cNvPr>
          <p:cNvSpPr txBox="1">
            <a:spLocks/>
          </p:cNvSpPr>
          <p:nvPr/>
        </p:nvSpPr>
        <p:spPr>
          <a:xfrm>
            <a:off x="6810665" y="1096652"/>
            <a:ext cx="4858242" cy="5124615"/>
          </a:xfrm>
          <a:prstGeom prst="rect">
            <a:avLst/>
          </a:prstGeom>
        </p:spPr>
        <p:txBody>
          <a:bodyPr vert="horz" lIns="91440" tIns="45720" rIns="91440" bIns="45720" rtlCol="0" anchor="t">
            <a:norm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u="sng" dirty="0"/>
              <a:t>Step Seven</a:t>
            </a:r>
          </a:p>
          <a:p>
            <a:pPr marL="342900" indent="-342900">
              <a:lnSpc>
                <a:spcPct val="100000"/>
              </a:lnSpc>
              <a:buFont typeface="+mj-lt"/>
              <a:buAutoNum type="alphaLcParenR"/>
            </a:pPr>
            <a:r>
              <a:rPr lang="en-GB" dirty="0"/>
              <a:t>Test functionality of Self-Test feature.</a:t>
            </a:r>
          </a:p>
          <a:p>
            <a:pPr marL="342900" indent="-342900">
              <a:lnSpc>
                <a:spcPct val="100000"/>
              </a:lnSpc>
              <a:buFont typeface="+mj-lt"/>
              <a:buAutoNum type="alphaLcParenR"/>
            </a:pPr>
            <a:r>
              <a:rPr lang="en-GB" dirty="0"/>
              <a:t>Press and hold the Test button for approximately 2 seconds</a:t>
            </a:r>
          </a:p>
          <a:p>
            <a:pPr marL="342900" indent="-342900">
              <a:lnSpc>
                <a:spcPct val="100000"/>
              </a:lnSpc>
              <a:buFont typeface="+mj-lt"/>
              <a:buAutoNum type="alphaLcParenR"/>
            </a:pPr>
            <a:r>
              <a:rPr lang="en-GB" dirty="0">
                <a:latin typeface="Segoe UI"/>
                <a:cs typeface="Segoe UI"/>
              </a:rPr>
              <a:t>The PLB should start a sequence of Flashes to confirm that the Self-Test is functionable, and the Battery is full.</a:t>
            </a:r>
          </a:p>
          <a:p>
            <a:pPr marL="342900" indent="-342900">
              <a:lnSpc>
                <a:spcPct val="100000"/>
              </a:lnSpc>
              <a:buFont typeface="+mj-lt"/>
              <a:buAutoNum type="alphaLcParenR"/>
            </a:pPr>
            <a:r>
              <a:rPr lang="en-GB" dirty="0"/>
              <a:t>Successful Sequence is as follows:-</a:t>
            </a:r>
          </a:p>
          <a:p>
            <a:pPr marL="274320" lvl="4">
              <a:lnSpc>
                <a:spcPct val="100000"/>
              </a:lnSpc>
            </a:pPr>
            <a:r>
              <a:rPr lang="en-GB" dirty="0"/>
              <a:t>	Press (2 Seconds)</a:t>
            </a:r>
          </a:p>
          <a:p>
            <a:pPr marL="274320" lvl="4">
              <a:lnSpc>
                <a:spcPct val="100000"/>
              </a:lnSpc>
            </a:pPr>
            <a:r>
              <a:rPr lang="en-GB" dirty="0"/>
              <a:t>	Short Flash (Self-Test Initiated)</a:t>
            </a:r>
          </a:p>
          <a:p>
            <a:pPr marL="274320" lvl="4">
              <a:lnSpc>
                <a:spcPct val="100000"/>
              </a:lnSpc>
            </a:pPr>
            <a:r>
              <a:rPr lang="en-GB" dirty="0"/>
              <a:t>	Short Flash (Initial 121 MHz pulse)</a:t>
            </a:r>
          </a:p>
          <a:p>
            <a:pPr marL="274320" lvl="4">
              <a:lnSpc>
                <a:spcPct val="100000"/>
              </a:lnSpc>
            </a:pPr>
            <a:r>
              <a:rPr lang="en-GB" dirty="0"/>
              <a:t>	Long Flash (Initial 406 MHz pulse)</a:t>
            </a:r>
          </a:p>
          <a:p>
            <a:pPr marL="274320" lvl="4">
              <a:lnSpc>
                <a:spcPct val="100000"/>
              </a:lnSpc>
            </a:pPr>
            <a:r>
              <a:rPr lang="en-GB" dirty="0"/>
              <a:t>	3x Short Flash (Showing full Battery)</a:t>
            </a:r>
          </a:p>
          <a:p>
            <a:pPr marL="342900" indent="-342900">
              <a:lnSpc>
                <a:spcPct val="100000"/>
              </a:lnSpc>
              <a:buFont typeface="+mj-lt"/>
              <a:buAutoNum type="alphaLcParenR"/>
            </a:pPr>
            <a:r>
              <a:rPr lang="en-GB" dirty="0"/>
              <a:t>Manual also shows correct light Sequence</a:t>
            </a:r>
          </a:p>
        </p:txBody>
      </p:sp>
      <p:sp>
        <p:nvSpPr>
          <p:cNvPr id="3" name="Footer Placeholder 2">
            <a:extLst>
              <a:ext uri="{FF2B5EF4-FFF2-40B4-BE49-F238E27FC236}">
                <a16:creationId xmlns:a16="http://schemas.microsoft.com/office/drawing/2014/main" id="{B6FEE44D-352E-8630-04A3-835E61012DEC}"/>
              </a:ext>
            </a:extLst>
          </p:cNvPr>
          <p:cNvSpPr txBox="1">
            <a:spLocks/>
          </p:cNvSpPr>
          <p:nvPr/>
        </p:nvSpPr>
        <p:spPr>
          <a:xfrm>
            <a:off x="6172201" y="6419850"/>
            <a:ext cx="3727496" cy="43815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Battery Replacement Guide</a:t>
            </a:r>
            <a:endParaRPr lang="fr-FR" dirty="0"/>
          </a:p>
        </p:txBody>
      </p:sp>
      <p:grpSp>
        <p:nvGrpSpPr>
          <p:cNvPr id="19" name="Group 18">
            <a:extLst>
              <a:ext uri="{FF2B5EF4-FFF2-40B4-BE49-F238E27FC236}">
                <a16:creationId xmlns:a16="http://schemas.microsoft.com/office/drawing/2014/main" id="{C0652365-D152-D651-04E1-F22D05D4F794}"/>
              </a:ext>
            </a:extLst>
          </p:cNvPr>
          <p:cNvGrpSpPr/>
          <p:nvPr/>
        </p:nvGrpSpPr>
        <p:grpSpPr>
          <a:xfrm>
            <a:off x="517130" y="1228371"/>
            <a:ext cx="1967048" cy="2622731"/>
            <a:chOff x="517130" y="1228371"/>
            <a:chExt cx="1967048" cy="2622731"/>
          </a:xfrm>
        </p:grpSpPr>
        <p:pic>
          <p:nvPicPr>
            <p:cNvPr id="1026" name="Picture 2" descr="Image">
              <a:extLst>
                <a:ext uri="{FF2B5EF4-FFF2-40B4-BE49-F238E27FC236}">
                  <a16:creationId xmlns:a16="http://schemas.microsoft.com/office/drawing/2014/main" id="{2D906FFE-C4D5-0143-0938-9F1FF4D3BA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130" y="1228371"/>
              <a:ext cx="1967048" cy="2622731"/>
            </a:xfrm>
            <a:prstGeom prst="rect">
              <a:avLst/>
            </a:prstGeom>
            <a:noFill/>
            <a:extLst>
              <a:ext uri="{909E8E84-426E-40DD-AFC4-6F175D3DCCD1}">
                <a14:hiddenFill xmlns:a14="http://schemas.microsoft.com/office/drawing/2010/main">
                  <a:solidFill>
                    <a:srgbClr val="FFFFFF"/>
                  </a:solidFill>
                </a14:hiddenFill>
              </a:ext>
            </a:extLst>
          </p:spPr>
        </p:pic>
        <p:sp>
          <p:nvSpPr>
            <p:cNvPr id="11" name="Date Placeholder 1">
              <a:extLst>
                <a:ext uri="{FF2B5EF4-FFF2-40B4-BE49-F238E27FC236}">
                  <a16:creationId xmlns:a16="http://schemas.microsoft.com/office/drawing/2014/main" id="{403764A5-547A-2696-6034-50B6C5D89530}"/>
                </a:ext>
              </a:extLst>
            </p:cNvPr>
            <p:cNvSpPr txBox="1">
              <a:spLocks/>
            </p:cNvSpPr>
            <p:nvPr/>
          </p:nvSpPr>
          <p:spPr>
            <a:xfrm>
              <a:off x="1988252" y="3423762"/>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(b)</a:t>
              </a:r>
            </a:p>
          </p:txBody>
        </p:sp>
      </p:grpSp>
      <p:sp>
        <p:nvSpPr>
          <p:cNvPr id="34" name="Date Placeholder 1">
            <a:extLst>
              <a:ext uri="{FF2B5EF4-FFF2-40B4-BE49-F238E27FC236}">
                <a16:creationId xmlns:a16="http://schemas.microsoft.com/office/drawing/2014/main" id="{18CEF4A5-41BE-99B9-62C7-B111417B40AF}"/>
              </a:ext>
            </a:extLst>
          </p:cNvPr>
          <p:cNvSpPr txBox="1">
            <a:spLocks/>
          </p:cNvSpPr>
          <p:nvPr/>
        </p:nvSpPr>
        <p:spPr>
          <a:xfrm>
            <a:off x="4585315" y="3423762"/>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(c)</a:t>
            </a:r>
          </a:p>
        </p:txBody>
      </p:sp>
      <p:sp>
        <p:nvSpPr>
          <p:cNvPr id="2" name="Rectangle 1">
            <a:extLst>
              <a:ext uri="{FF2B5EF4-FFF2-40B4-BE49-F238E27FC236}">
                <a16:creationId xmlns:a16="http://schemas.microsoft.com/office/drawing/2014/main" id="{634F9228-6E43-3037-98BA-BA8B1E276AE1}"/>
              </a:ext>
            </a:extLst>
          </p:cNvPr>
          <p:cNvSpPr/>
          <p:nvPr/>
        </p:nvSpPr>
        <p:spPr>
          <a:xfrm>
            <a:off x="517131" y="4500635"/>
            <a:ext cx="4551132" cy="1828447"/>
          </a:xfrm>
          <a:prstGeom prst="rect">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Connector 6">
            <a:extLst>
              <a:ext uri="{FF2B5EF4-FFF2-40B4-BE49-F238E27FC236}">
                <a16:creationId xmlns:a16="http://schemas.microsoft.com/office/drawing/2014/main" id="{CF291E37-E5F1-76B5-5264-934D1A380AD1}"/>
              </a:ext>
            </a:extLst>
          </p:cNvPr>
          <p:cNvSpPr/>
          <p:nvPr/>
        </p:nvSpPr>
        <p:spPr>
          <a:xfrm>
            <a:off x="815788" y="5405718"/>
            <a:ext cx="295836" cy="30480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lowchart: Connector 7">
            <a:extLst>
              <a:ext uri="{FF2B5EF4-FFF2-40B4-BE49-F238E27FC236}">
                <a16:creationId xmlns:a16="http://schemas.microsoft.com/office/drawing/2014/main" id="{16D308DA-8000-3812-B97A-C7A64DF70F19}"/>
              </a:ext>
            </a:extLst>
          </p:cNvPr>
          <p:cNvSpPr/>
          <p:nvPr/>
        </p:nvSpPr>
        <p:spPr>
          <a:xfrm>
            <a:off x="1662137" y="5405718"/>
            <a:ext cx="295836" cy="30480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lowchart: Connector 9">
            <a:extLst>
              <a:ext uri="{FF2B5EF4-FFF2-40B4-BE49-F238E27FC236}">
                <a16:creationId xmlns:a16="http://schemas.microsoft.com/office/drawing/2014/main" id="{A6C17C63-37CB-993D-D862-33AA3AB6743D}"/>
              </a:ext>
            </a:extLst>
          </p:cNvPr>
          <p:cNvSpPr/>
          <p:nvPr/>
        </p:nvSpPr>
        <p:spPr>
          <a:xfrm>
            <a:off x="3637003" y="5405718"/>
            <a:ext cx="295836" cy="30480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lowchart: Connector 11">
            <a:extLst>
              <a:ext uri="{FF2B5EF4-FFF2-40B4-BE49-F238E27FC236}">
                <a16:creationId xmlns:a16="http://schemas.microsoft.com/office/drawing/2014/main" id="{23B69935-0BD2-809E-B4AA-9464D1F6C47C}"/>
              </a:ext>
            </a:extLst>
          </p:cNvPr>
          <p:cNvSpPr/>
          <p:nvPr/>
        </p:nvSpPr>
        <p:spPr>
          <a:xfrm>
            <a:off x="4057844" y="5405718"/>
            <a:ext cx="295836" cy="30480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Connector 12">
            <a:extLst>
              <a:ext uri="{FF2B5EF4-FFF2-40B4-BE49-F238E27FC236}">
                <a16:creationId xmlns:a16="http://schemas.microsoft.com/office/drawing/2014/main" id="{72D38F50-BF3B-FB6E-5974-4BDA3A92AE52}"/>
              </a:ext>
            </a:extLst>
          </p:cNvPr>
          <p:cNvSpPr/>
          <p:nvPr/>
        </p:nvSpPr>
        <p:spPr>
          <a:xfrm>
            <a:off x="4499504" y="5405718"/>
            <a:ext cx="295836" cy="30480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lowchart: Terminator 14">
            <a:extLst>
              <a:ext uri="{FF2B5EF4-FFF2-40B4-BE49-F238E27FC236}">
                <a16:creationId xmlns:a16="http://schemas.microsoft.com/office/drawing/2014/main" id="{CFAE35CD-0F01-B0AE-6360-99EB373C35CC}"/>
              </a:ext>
            </a:extLst>
          </p:cNvPr>
          <p:cNvSpPr/>
          <p:nvPr/>
        </p:nvSpPr>
        <p:spPr>
          <a:xfrm>
            <a:off x="2407926" y="5414858"/>
            <a:ext cx="667686" cy="295660"/>
          </a:xfrm>
          <a:prstGeom prst="flowChartTermina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F0829BD6-E4FB-9BE9-5BBF-FF8B5480E8DD}"/>
              </a:ext>
            </a:extLst>
          </p:cNvPr>
          <p:cNvCxnSpPr/>
          <p:nvPr/>
        </p:nvCxnSpPr>
        <p:spPr>
          <a:xfrm>
            <a:off x="930964" y="5253318"/>
            <a:ext cx="3621609" cy="0"/>
          </a:xfrm>
          <a:prstGeom prst="straightConnector1">
            <a:avLst/>
          </a:prstGeom>
          <a:ln w="28575">
            <a:solidFill>
              <a:schemeClr val="accent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Date Placeholder 1">
            <a:extLst>
              <a:ext uri="{FF2B5EF4-FFF2-40B4-BE49-F238E27FC236}">
                <a16:creationId xmlns:a16="http://schemas.microsoft.com/office/drawing/2014/main" id="{BDA017C7-17B7-8F1D-C902-A09BD8A9DBAB}"/>
              </a:ext>
            </a:extLst>
          </p:cNvPr>
          <p:cNvSpPr txBox="1">
            <a:spLocks/>
          </p:cNvSpPr>
          <p:nvPr/>
        </p:nvSpPr>
        <p:spPr>
          <a:xfrm>
            <a:off x="520906" y="4486481"/>
            <a:ext cx="2867753"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(d)  	Light </a:t>
            </a:r>
            <a:r>
              <a:rPr lang="fr-FR" b="1" dirty="0" err="1">
                <a:solidFill>
                  <a:schemeClr val="bg1"/>
                </a:solidFill>
              </a:rPr>
              <a:t>Sequence</a:t>
            </a:r>
            <a:r>
              <a:rPr lang="fr-FR" b="1" dirty="0">
                <a:solidFill>
                  <a:schemeClr val="bg1"/>
                </a:solidFill>
              </a:rPr>
              <a:t> </a:t>
            </a:r>
          </a:p>
        </p:txBody>
      </p:sp>
      <p:sp>
        <p:nvSpPr>
          <p:cNvPr id="20" name="Date Placeholder 1">
            <a:extLst>
              <a:ext uri="{FF2B5EF4-FFF2-40B4-BE49-F238E27FC236}">
                <a16:creationId xmlns:a16="http://schemas.microsoft.com/office/drawing/2014/main" id="{12B92BF3-3E47-E5AE-EA57-B2F0D1C78772}"/>
              </a:ext>
            </a:extLst>
          </p:cNvPr>
          <p:cNvSpPr txBox="1">
            <a:spLocks/>
          </p:cNvSpPr>
          <p:nvPr/>
        </p:nvSpPr>
        <p:spPr>
          <a:xfrm>
            <a:off x="517130" y="5724672"/>
            <a:ext cx="845505"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000" b="1" dirty="0">
                <a:solidFill>
                  <a:schemeClr val="bg1"/>
                </a:solidFill>
              </a:rPr>
              <a:t>Self-Test Start</a:t>
            </a:r>
          </a:p>
        </p:txBody>
      </p:sp>
      <p:sp>
        <p:nvSpPr>
          <p:cNvPr id="21" name="Date Placeholder 1">
            <a:extLst>
              <a:ext uri="{FF2B5EF4-FFF2-40B4-BE49-F238E27FC236}">
                <a16:creationId xmlns:a16="http://schemas.microsoft.com/office/drawing/2014/main" id="{3751875D-3DA1-F469-2DC1-D8F02DE3D0B5}"/>
              </a:ext>
            </a:extLst>
          </p:cNvPr>
          <p:cNvSpPr txBox="1">
            <a:spLocks/>
          </p:cNvSpPr>
          <p:nvPr/>
        </p:nvSpPr>
        <p:spPr>
          <a:xfrm>
            <a:off x="1361223" y="5724672"/>
            <a:ext cx="845505"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000" b="1" dirty="0">
                <a:solidFill>
                  <a:schemeClr val="bg1"/>
                </a:solidFill>
              </a:rPr>
              <a:t>121MHz Pulse</a:t>
            </a:r>
          </a:p>
        </p:txBody>
      </p:sp>
      <p:sp>
        <p:nvSpPr>
          <p:cNvPr id="22" name="Date Placeholder 1">
            <a:extLst>
              <a:ext uri="{FF2B5EF4-FFF2-40B4-BE49-F238E27FC236}">
                <a16:creationId xmlns:a16="http://schemas.microsoft.com/office/drawing/2014/main" id="{65DE86A4-65B2-021F-A35B-822E3199DC5E}"/>
              </a:ext>
            </a:extLst>
          </p:cNvPr>
          <p:cNvSpPr txBox="1">
            <a:spLocks/>
          </p:cNvSpPr>
          <p:nvPr/>
        </p:nvSpPr>
        <p:spPr>
          <a:xfrm>
            <a:off x="2319015" y="5724672"/>
            <a:ext cx="845505"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000" b="1" dirty="0">
                <a:solidFill>
                  <a:schemeClr val="bg1"/>
                </a:solidFill>
              </a:rPr>
              <a:t>406 MHz Pulse</a:t>
            </a:r>
          </a:p>
        </p:txBody>
      </p:sp>
      <p:sp>
        <p:nvSpPr>
          <p:cNvPr id="23" name="Date Placeholder 1">
            <a:extLst>
              <a:ext uri="{FF2B5EF4-FFF2-40B4-BE49-F238E27FC236}">
                <a16:creationId xmlns:a16="http://schemas.microsoft.com/office/drawing/2014/main" id="{D727E087-64F0-1542-80D0-085AD68BCC30}"/>
              </a:ext>
            </a:extLst>
          </p:cNvPr>
          <p:cNvSpPr txBox="1">
            <a:spLocks/>
          </p:cNvSpPr>
          <p:nvPr/>
        </p:nvSpPr>
        <p:spPr>
          <a:xfrm>
            <a:off x="3783009" y="5724672"/>
            <a:ext cx="845505"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000" b="1" dirty="0">
                <a:solidFill>
                  <a:schemeClr val="bg1"/>
                </a:solidFill>
              </a:rPr>
              <a:t>Full </a:t>
            </a:r>
            <a:r>
              <a:rPr lang="fr-FR" sz="1000" b="1" dirty="0" err="1">
                <a:solidFill>
                  <a:schemeClr val="bg1"/>
                </a:solidFill>
              </a:rPr>
              <a:t>battery</a:t>
            </a:r>
            <a:endParaRPr lang="fr-FR" sz="1000" b="1" dirty="0">
              <a:solidFill>
                <a:schemeClr val="bg1"/>
              </a:solidFill>
            </a:endParaRPr>
          </a:p>
        </p:txBody>
      </p:sp>
    </p:spTree>
    <p:extLst>
      <p:ext uri="{BB962C8B-B14F-4D97-AF65-F5344CB8AC3E}">
        <p14:creationId xmlns:p14="http://schemas.microsoft.com/office/powerpoint/2010/main" val="2427072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Image">
            <a:extLst>
              <a:ext uri="{FF2B5EF4-FFF2-40B4-BE49-F238E27FC236}">
                <a16:creationId xmlns:a16="http://schemas.microsoft.com/office/drawing/2014/main" id="{7E69CDBC-259E-E8CF-DB9E-A570CBBD1E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551" y="3429000"/>
            <a:ext cx="2325933" cy="17444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a:extLst>
              <a:ext uri="{FF2B5EF4-FFF2-40B4-BE49-F238E27FC236}">
                <a16:creationId xmlns:a16="http://schemas.microsoft.com/office/drawing/2014/main" id="{80F192B8-0ED8-3242-1775-63DCE161A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551" y="1300946"/>
            <a:ext cx="1423310" cy="190417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a:extLst>
              <a:ext uri="{FF2B5EF4-FFF2-40B4-BE49-F238E27FC236}">
                <a16:creationId xmlns:a16="http://schemas.microsoft.com/office/drawing/2014/main" id="{40C625BA-7794-822C-2AE3-DD93BDFEEE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6988" y="1299888"/>
            <a:ext cx="1423310" cy="19052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a:extLst>
              <a:ext uri="{FF2B5EF4-FFF2-40B4-BE49-F238E27FC236}">
                <a16:creationId xmlns:a16="http://schemas.microsoft.com/office/drawing/2014/main" id="{ABA6F9DB-642A-0F5E-92DB-5E82AA5C11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9334" y="1299888"/>
            <a:ext cx="1428928" cy="190523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Leak testing </a:t>
            </a:r>
            <a:r>
              <a:rPr lang="en-GB" dirty="0" err="1"/>
              <a:t>Plb</a:t>
            </a:r>
            <a:r>
              <a:rPr lang="en-GB" dirty="0"/>
              <a:t> (Hot water Bath Method)</a:t>
            </a:r>
          </a:p>
        </p:txBody>
      </p:sp>
      <p:sp>
        <p:nvSpPr>
          <p:cNvPr id="6" name="Date Placeholder 1">
            <a:extLst>
              <a:ext uri="{FF2B5EF4-FFF2-40B4-BE49-F238E27FC236}">
                <a16:creationId xmlns:a16="http://schemas.microsoft.com/office/drawing/2014/main" id="{93B00105-AD95-250A-A204-172A1F31D1FE}"/>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4" name="Text Placeholder 5">
            <a:extLst>
              <a:ext uri="{FF2B5EF4-FFF2-40B4-BE49-F238E27FC236}">
                <a16:creationId xmlns:a16="http://schemas.microsoft.com/office/drawing/2014/main" id="{3D6F7ADE-4C05-0D82-05F2-24D6DC027D3A}"/>
              </a:ext>
            </a:extLst>
          </p:cNvPr>
          <p:cNvSpPr txBox="1">
            <a:spLocks/>
          </p:cNvSpPr>
          <p:nvPr/>
        </p:nvSpPr>
        <p:spPr>
          <a:xfrm>
            <a:off x="6810665" y="1096652"/>
            <a:ext cx="4858242" cy="5124615"/>
          </a:xfrm>
          <a:prstGeom prst="rect">
            <a:avLst/>
          </a:prstGeom>
        </p:spPr>
        <p:txBody>
          <a:bodyPr vert="horz" lIns="91440" tIns="45720" rIns="91440" bIns="45720" rtlCol="0">
            <a:norm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u="sng" dirty="0"/>
              <a:t>Step Eight</a:t>
            </a:r>
          </a:p>
          <a:p>
            <a:pPr marL="342900" indent="-342900">
              <a:lnSpc>
                <a:spcPct val="100000"/>
              </a:lnSpc>
              <a:buFont typeface="+mj-lt"/>
              <a:buAutoNum type="alphaLcParenR"/>
            </a:pPr>
            <a:r>
              <a:rPr lang="en-GB" sz="1600" dirty="0"/>
              <a:t>Setup a container containing Hot water at +60 Degrees Celsius (+/- 5 Degrees). Ensure the temperature is monitored with a Thermometer </a:t>
            </a:r>
          </a:p>
          <a:p>
            <a:pPr marL="342900" indent="-342900">
              <a:lnSpc>
                <a:spcPct val="100000"/>
              </a:lnSpc>
              <a:buFont typeface="+mj-lt"/>
              <a:buAutoNum type="alphaLcParenR"/>
            </a:pPr>
            <a:r>
              <a:rPr lang="en-GB" sz="1600" dirty="0"/>
              <a:t>Inspect the PLB to be tested. Ensure all seals and screws are correctly installed.</a:t>
            </a:r>
          </a:p>
          <a:p>
            <a:pPr marL="342900" indent="-342900">
              <a:lnSpc>
                <a:spcPct val="100000"/>
              </a:lnSpc>
              <a:buFont typeface="+mj-lt"/>
              <a:buAutoNum type="alphaLcParenR"/>
            </a:pPr>
            <a:r>
              <a:rPr lang="en-GB" sz="1600" dirty="0"/>
              <a:t>Place Sealed PLB into the water with the antenna pointing up (useful to extract PLB)</a:t>
            </a:r>
          </a:p>
          <a:p>
            <a:pPr marL="342900" indent="-342900">
              <a:lnSpc>
                <a:spcPct val="100000"/>
              </a:lnSpc>
              <a:buFont typeface="+mj-lt"/>
              <a:buAutoNum type="alphaLcParenR"/>
            </a:pPr>
            <a:r>
              <a:rPr lang="en-GB" sz="1600" dirty="0"/>
              <a:t>Dislodge any attached surface bubbles and watch for any “Bubbles Streams” that would indicate a leak.</a:t>
            </a:r>
          </a:p>
          <a:p>
            <a:pPr marL="342900" indent="-342900">
              <a:lnSpc>
                <a:spcPct val="100000"/>
              </a:lnSpc>
              <a:buFont typeface="+mj-lt"/>
              <a:buAutoNum type="alphaLcParenR"/>
            </a:pPr>
            <a:r>
              <a:rPr lang="en-GB" sz="1600" dirty="0"/>
              <a:t>If leak detected, remove immediately, dry and rework PLB to correct leak.</a:t>
            </a:r>
          </a:p>
          <a:p>
            <a:pPr marL="342900" indent="-342900">
              <a:lnSpc>
                <a:spcPct val="100000"/>
              </a:lnSpc>
              <a:buFont typeface="+mj-lt"/>
              <a:buAutoNum type="alphaLcParenR"/>
            </a:pPr>
            <a:r>
              <a:rPr lang="en-GB" sz="1600" dirty="0"/>
              <a:t>If no Leak detected, remove PLB after 5 minutes of submersion and ensure it is dried fully.</a:t>
            </a:r>
          </a:p>
          <a:p>
            <a:pPr marL="342900" indent="-342900">
              <a:lnSpc>
                <a:spcPct val="100000"/>
              </a:lnSpc>
              <a:buFont typeface="+mj-lt"/>
              <a:buAutoNum type="alphaLcParenR"/>
            </a:pPr>
            <a:r>
              <a:rPr lang="en-GB" sz="1600" dirty="0"/>
              <a:t>Once Dry, recoil antenna, ensuring blade is tucked behind the Antenna retaining post.</a:t>
            </a:r>
          </a:p>
          <a:p>
            <a:pPr marL="342900" indent="-342900">
              <a:lnSpc>
                <a:spcPct val="100000"/>
              </a:lnSpc>
              <a:buFont typeface="+mj-lt"/>
              <a:buAutoNum type="alphaLcParenR"/>
            </a:pPr>
            <a:endParaRPr lang="en-GB" dirty="0"/>
          </a:p>
          <a:p>
            <a:pPr marL="342900" indent="-342900">
              <a:lnSpc>
                <a:spcPct val="100000"/>
              </a:lnSpc>
              <a:buFont typeface="+mj-lt"/>
              <a:buAutoNum type="alphaLcParenR"/>
            </a:pPr>
            <a:endParaRPr lang="en-GB" dirty="0"/>
          </a:p>
        </p:txBody>
      </p:sp>
      <p:sp>
        <p:nvSpPr>
          <p:cNvPr id="3" name="Footer Placeholder 2">
            <a:extLst>
              <a:ext uri="{FF2B5EF4-FFF2-40B4-BE49-F238E27FC236}">
                <a16:creationId xmlns:a16="http://schemas.microsoft.com/office/drawing/2014/main" id="{B6FEE44D-352E-8630-04A3-835E61012DEC}"/>
              </a:ext>
            </a:extLst>
          </p:cNvPr>
          <p:cNvSpPr txBox="1">
            <a:spLocks/>
          </p:cNvSpPr>
          <p:nvPr/>
        </p:nvSpPr>
        <p:spPr>
          <a:xfrm>
            <a:off x="6172201" y="6419850"/>
            <a:ext cx="3727496" cy="43815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Battery Replacement Guide</a:t>
            </a:r>
            <a:endParaRPr lang="fr-FR" dirty="0"/>
          </a:p>
        </p:txBody>
      </p:sp>
      <p:sp>
        <p:nvSpPr>
          <p:cNvPr id="11" name="Date Placeholder 1">
            <a:extLst>
              <a:ext uri="{FF2B5EF4-FFF2-40B4-BE49-F238E27FC236}">
                <a16:creationId xmlns:a16="http://schemas.microsoft.com/office/drawing/2014/main" id="{403764A5-547A-2696-6034-50B6C5D89530}"/>
              </a:ext>
            </a:extLst>
          </p:cNvPr>
          <p:cNvSpPr txBox="1">
            <a:spLocks/>
          </p:cNvSpPr>
          <p:nvPr/>
        </p:nvSpPr>
        <p:spPr>
          <a:xfrm>
            <a:off x="1354669" y="2794826"/>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(a)</a:t>
            </a:r>
          </a:p>
        </p:txBody>
      </p:sp>
      <p:sp>
        <p:nvSpPr>
          <p:cNvPr id="34" name="Date Placeholder 1">
            <a:extLst>
              <a:ext uri="{FF2B5EF4-FFF2-40B4-BE49-F238E27FC236}">
                <a16:creationId xmlns:a16="http://schemas.microsoft.com/office/drawing/2014/main" id="{18CEF4A5-41BE-99B9-62C7-B111417B40AF}"/>
              </a:ext>
            </a:extLst>
          </p:cNvPr>
          <p:cNvSpPr txBox="1">
            <a:spLocks/>
          </p:cNvSpPr>
          <p:nvPr/>
        </p:nvSpPr>
        <p:spPr>
          <a:xfrm>
            <a:off x="2941166" y="2794826"/>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(b)</a:t>
            </a:r>
          </a:p>
        </p:txBody>
      </p:sp>
      <p:sp>
        <p:nvSpPr>
          <p:cNvPr id="36" name="Date Placeholder 1">
            <a:extLst>
              <a:ext uri="{FF2B5EF4-FFF2-40B4-BE49-F238E27FC236}">
                <a16:creationId xmlns:a16="http://schemas.microsoft.com/office/drawing/2014/main" id="{E0A31CE5-6B40-72CD-224F-5B21E651A84A}"/>
              </a:ext>
            </a:extLst>
          </p:cNvPr>
          <p:cNvSpPr txBox="1">
            <a:spLocks/>
          </p:cNvSpPr>
          <p:nvPr/>
        </p:nvSpPr>
        <p:spPr>
          <a:xfrm>
            <a:off x="2128923" y="4940176"/>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(d)</a:t>
            </a:r>
          </a:p>
        </p:txBody>
      </p:sp>
      <p:sp>
        <p:nvSpPr>
          <p:cNvPr id="37" name="Date Placeholder 1">
            <a:extLst>
              <a:ext uri="{FF2B5EF4-FFF2-40B4-BE49-F238E27FC236}">
                <a16:creationId xmlns:a16="http://schemas.microsoft.com/office/drawing/2014/main" id="{3B25C3F3-AD7E-C45F-D35C-95726B06B9A6}"/>
              </a:ext>
            </a:extLst>
          </p:cNvPr>
          <p:cNvSpPr txBox="1">
            <a:spLocks/>
          </p:cNvSpPr>
          <p:nvPr/>
        </p:nvSpPr>
        <p:spPr>
          <a:xfrm>
            <a:off x="4585315" y="2831572"/>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(c)</a:t>
            </a:r>
          </a:p>
        </p:txBody>
      </p:sp>
      <p:pic>
        <p:nvPicPr>
          <p:cNvPr id="2" name="Picture 6" descr="Image">
            <a:extLst>
              <a:ext uri="{FF2B5EF4-FFF2-40B4-BE49-F238E27FC236}">
                <a16:creationId xmlns:a16="http://schemas.microsoft.com/office/drawing/2014/main" id="{863089A5-A086-4379-152C-BF94EE8169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3039" y="3429000"/>
            <a:ext cx="2175224" cy="3007253"/>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1">
            <a:extLst>
              <a:ext uri="{FF2B5EF4-FFF2-40B4-BE49-F238E27FC236}">
                <a16:creationId xmlns:a16="http://schemas.microsoft.com/office/drawing/2014/main" id="{1E337FC6-2F9F-E304-F5F7-A0C7D8310527}"/>
              </a:ext>
            </a:extLst>
          </p:cNvPr>
          <p:cNvSpPr txBox="1">
            <a:spLocks/>
          </p:cNvSpPr>
          <p:nvPr/>
        </p:nvSpPr>
        <p:spPr>
          <a:xfrm>
            <a:off x="4517101" y="5971117"/>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(g)</a:t>
            </a:r>
          </a:p>
        </p:txBody>
      </p:sp>
      <p:sp>
        <p:nvSpPr>
          <p:cNvPr id="9" name="Oval 8">
            <a:extLst>
              <a:ext uri="{FF2B5EF4-FFF2-40B4-BE49-F238E27FC236}">
                <a16:creationId xmlns:a16="http://schemas.microsoft.com/office/drawing/2014/main" id="{9B323399-719D-AE86-1BA7-160AD2B1CC93}"/>
              </a:ext>
            </a:extLst>
          </p:cNvPr>
          <p:cNvSpPr/>
          <p:nvPr/>
        </p:nvSpPr>
        <p:spPr>
          <a:xfrm>
            <a:off x="3263153" y="4316030"/>
            <a:ext cx="439271" cy="480088"/>
          </a:xfrm>
          <a:prstGeom prst="ellipse">
            <a:avLst/>
          </a:prstGeom>
          <a:noFill/>
          <a:ln w="28575">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F25B0F83-A777-166D-70A0-AEADB827A702}"/>
              </a:ext>
            </a:extLst>
          </p:cNvPr>
          <p:cNvCxnSpPr/>
          <p:nvPr/>
        </p:nvCxnSpPr>
        <p:spPr>
          <a:xfrm flipH="1" flipV="1">
            <a:off x="3702424" y="4700063"/>
            <a:ext cx="3108241" cy="1153890"/>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3011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holding a yellow and black device&#10;&#10;Description automatically generated">
            <a:extLst>
              <a:ext uri="{FF2B5EF4-FFF2-40B4-BE49-F238E27FC236}">
                <a16:creationId xmlns:a16="http://schemas.microsoft.com/office/drawing/2014/main" id="{89725F6F-FD3E-6E5E-559A-7F674260CE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8922" y="1096196"/>
            <a:ext cx="3891663" cy="2195435"/>
          </a:xfrm>
          <a:prstGeom prst="rect">
            <a:avLst/>
          </a:prstGeom>
        </p:spPr>
      </p:pic>
      <p:pic>
        <p:nvPicPr>
          <p:cNvPr id="14" name="Picture 13" descr="A close-up of a yellow and black device&#10;&#10;Description automatically generated">
            <a:extLst>
              <a:ext uri="{FF2B5EF4-FFF2-40B4-BE49-F238E27FC236}">
                <a16:creationId xmlns:a16="http://schemas.microsoft.com/office/drawing/2014/main" id="{12A27AAA-93C7-030C-32BA-B478BE24AF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78" y="3565809"/>
            <a:ext cx="2543953" cy="1780767"/>
          </a:xfrm>
          <a:prstGeom prst="rect">
            <a:avLst/>
          </a:prstGeom>
        </p:spPr>
      </p:pic>
      <p:pic>
        <p:nvPicPr>
          <p:cNvPr id="16" name="Picture 15" descr="A close-up of a screwdriver&#10;&#10;Description automatically generated">
            <a:extLst>
              <a:ext uri="{FF2B5EF4-FFF2-40B4-BE49-F238E27FC236}">
                <a16:creationId xmlns:a16="http://schemas.microsoft.com/office/drawing/2014/main" id="{47A9C056-6D59-A987-7123-954B9EE63D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3747" y="3566370"/>
            <a:ext cx="3413906" cy="1780767"/>
          </a:xfrm>
          <a:prstGeom prst="rect">
            <a:avLst/>
          </a:prstGeom>
        </p:spPr>
      </p:pic>
      <p:pic>
        <p:nvPicPr>
          <p:cNvPr id="2" name="Picture 6" descr="Image">
            <a:extLst>
              <a:ext uri="{FF2B5EF4-FFF2-40B4-BE49-F238E27FC236}">
                <a16:creationId xmlns:a16="http://schemas.microsoft.com/office/drawing/2014/main" id="{863089A5-A086-4379-152C-BF94EE8169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434" y="1096652"/>
            <a:ext cx="1588015" cy="219543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Replace Top-CAP</a:t>
            </a:r>
          </a:p>
        </p:txBody>
      </p:sp>
      <p:sp>
        <p:nvSpPr>
          <p:cNvPr id="6" name="Date Placeholder 1">
            <a:extLst>
              <a:ext uri="{FF2B5EF4-FFF2-40B4-BE49-F238E27FC236}">
                <a16:creationId xmlns:a16="http://schemas.microsoft.com/office/drawing/2014/main" id="{93B00105-AD95-250A-A204-172A1F31D1FE}"/>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4" name="Text Placeholder 5">
            <a:extLst>
              <a:ext uri="{FF2B5EF4-FFF2-40B4-BE49-F238E27FC236}">
                <a16:creationId xmlns:a16="http://schemas.microsoft.com/office/drawing/2014/main" id="{3D6F7ADE-4C05-0D82-05F2-24D6DC027D3A}"/>
              </a:ext>
            </a:extLst>
          </p:cNvPr>
          <p:cNvSpPr txBox="1">
            <a:spLocks/>
          </p:cNvSpPr>
          <p:nvPr/>
        </p:nvSpPr>
        <p:spPr>
          <a:xfrm>
            <a:off x="6810665" y="1096652"/>
            <a:ext cx="4858242" cy="5124615"/>
          </a:xfrm>
          <a:prstGeom prst="rect">
            <a:avLst/>
          </a:prstGeom>
        </p:spPr>
        <p:txBody>
          <a:bodyPr vert="horz" lIns="91440" tIns="45720" rIns="91440" bIns="45720" rtlCol="0" anchor="t">
            <a:norm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u="sng" dirty="0"/>
              <a:t>Step Nine</a:t>
            </a:r>
          </a:p>
          <a:p>
            <a:pPr marL="342900" indent="-342900">
              <a:lnSpc>
                <a:spcPct val="100000"/>
              </a:lnSpc>
              <a:buFont typeface="+mj-lt"/>
              <a:buAutoNum type="alphaLcParenR"/>
            </a:pPr>
            <a:r>
              <a:rPr lang="en-GB" sz="1600" dirty="0"/>
              <a:t>Ensure Antenna blade is coiled gently around the Top-Cover and tucked behind the Antenna retaining post. Do not Over tighten or Under tighten the coil as this could lead to deforming the Antenna Blade.</a:t>
            </a:r>
          </a:p>
          <a:p>
            <a:pPr marL="342900" indent="-342900">
              <a:lnSpc>
                <a:spcPct val="100000"/>
              </a:lnSpc>
              <a:buFont typeface="+mj-lt"/>
              <a:buAutoNum type="alphaLcParenR"/>
            </a:pPr>
            <a:r>
              <a:rPr lang="en-GB" sz="1600" dirty="0"/>
              <a:t>Carefully re-attach the Top-Cap to the top of the PLB. Ensure to tuck the Antenna Blade inside the Top-Cap.</a:t>
            </a:r>
          </a:p>
          <a:p>
            <a:pPr marL="342900" indent="-342900">
              <a:lnSpc>
                <a:spcPct val="100000"/>
              </a:lnSpc>
              <a:buFont typeface="+mj-lt"/>
              <a:buAutoNum type="alphaLcParenR"/>
            </a:pPr>
            <a:r>
              <a:rPr lang="en-GB" sz="1600" dirty="0"/>
              <a:t>Push the Top-Cap down onto the top of the PLB until it sits evenly and fully shields the ON button.</a:t>
            </a:r>
          </a:p>
          <a:p>
            <a:pPr marL="342900" indent="-342900">
              <a:lnSpc>
                <a:spcPct val="100000"/>
              </a:lnSpc>
              <a:buFont typeface="+mj-lt"/>
              <a:buAutoNum type="alphaLcParenR"/>
            </a:pPr>
            <a:r>
              <a:rPr lang="en-GB" sz="1600" dirty="0">
                <a:latin typeface="Segoe UI"/>
                <a:cs typeface="Segoe UI"/>
              </a:rPr>
              <a:t>While firmly holding the Top-Cap, use a 75cNm torque driver to screw the retaining screw into position</a:t>
            </a:r>
          </a:p>
          <a:p>
            <a:pPr marL="342900" indent="-342900">
              <a:lnSpc>
                <a:spcPct val="100000"/>
              </a:lnSpc>
              <a:buFont typeface="+mj-lt"/>
              <a:buAutoNum type="alphaLcParenR"/>
            </a:pPr>
            <a:endParaRPr lang="en-GB" sz="1600" dirty="0"/>
          </a:p>
          <a:p>
            <a:pPr marL="342900" indent="-342900">
              <a:lnSpc>
                <a:spcPct val="100000"/>
              </a:lnSpc>
              <a:buFont typeface="+mj-lt"/>
              <a:buAutoNum type="alphaLcParenR"/>
            </a:pPr>
            <a:endParaRPr lang="en-GB" dirty="0"/>
          </a:p>
        </p:txBody>
      </p:sp>
      <p:sp>
        <p:nvSpPr>
          <p:cNvPr id="3" name="Footer Placeholder 2">
            <a:extLst>
              <a:ext uri="{FF2B5EF4-FFF2-40B4-BE49-F238E27FC236}">
                <a16:creationId xmlns:a16="http://schemas.microsoft.com/office/drawing/2014/main" id="{B6FEE44D-352E-8630-04A3-835E61012DEC}"/>
              </a:ext>
            </a:extLst>
          </p:cNvPr>
          <p:cNvSpPr txBox="1">
            <a:spLocks/>
          </p:cNvSpPr>
          <p:nvPr/>
        </p:nvSpPr>
        <p:spPr>
          <a:xfrm>
            <a:off x="6172201" y="6419850"/>
            <a:ext cx="3727496" cy="43815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Battery Replacement Guide</a:t>
            </a:r>
            <a:endParaRPr lang="fr-FR" dirty="0"/>
          </a:p>
        </p:txBody>
      </p:sp>
      <p:sp>
        <p:nvSpPr>
          <p:cNvPr id="11" name="Date Placeholder 1">
            <a:extLst>
              <a:ext uri="{FF2B5EF4-FFF2-40B4-BE49-F238E27FC236}">
                <a16:creationId xmlns:a16="http://schemas.microsoft.com/office/drawing/2014/main" id="{403764A5-547A-2696-6034-50B6C5D89530}"/>
              </a:ext>
            </a:extLst>
          </p:cNvPr>
          <p:cNvSpPr txBox="1">
            <a:spLocks/>
          </p:cNvSpPr>
          <p:nvPr/>
        </p:nvSpPr>
        <p:spPr>
          <a:xfrm>
            <a:off x="1404502" y="2811025"/>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(a)</a:t>
            </a:r>
          </a:p>
        </p:txBody>
      </p:sp>
      <p:sp>
        <p:nvSpPr>
          <p:cNvPr id="34" name="Date Placeholder 1">
            <a:extLst>
              <a:ext uri="{FF2B5EF4-FFF2-40B4-BE49-F238E27FC236}">
                <a16:creationId xmlns:a16="http://schemas.microsoft.com/office/drawing/2014/main" id="{18CEF4A5-41BE-99B9-62C7-B111417B40AF}"/>
              </a:ext>
            </a:extLst>
          </p:cNvPr>
          <p:cNvSpPr txBox="1">
            <a:spLocks/>
          </p:cNvSpPr>
          <p:nvPr/>
        </p:nvSpPr>
        <p:spPr>
          <a:xfrm>
            <a:off x="5303019" y="2811025"/>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(b)</a:t>
            </a:r>
          </a:p>
        </p:txBody>
      </p:sp>
      <p:sp>
        <p:nvSpPr>
          <p:cNvPr id="36" name="Date Placeholder 1">
            <a:extLst>
              <a:ext uri="{FF2B5EF4-FFF2-40B4-BE49-F238E27FC236}">
                <a16:creationId xmlns:a16="http://schemas.microsoft.com/office/drawing/2014/main" id="{E0A31CE5-6B40-72CD-224F-5B21E651A84A}"/>
              </a:ext>
            </a:extLst>
          </p:cNvPr>
          <p:cNvSpPr txBox="1">
            <a:spLocks/>
          </p:cNvSpPr>
          <p:nvPr/>
        </p:nvSpPr>
        <p:spPr>
          <a:xfrm>
            <a:off x="5785966" y="4972672"/>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(d)</a:t>
            </a:r>
          </a:p>
        </p:txBody>
      </p:sp>
      <p:sp>
        <p:nvSpPr>
          <p:cNvPr id="37" name="Date Placeholder 1">
            <a:extLst>
              <a:ext uri="{FF2B5EF4-FFF2-40B4-BE49-F238E27FC236}">
                <a16:creationId xmlns:a16="http://schemas.microsoft.com/office/drawing/2014/main" id="{3B25C3F3-AD7E-C45F-D35C-95726B06B9A6}"/>
              </a:ext>
            </a:extLst>
          </p:cNvPr>
          <p:cNvSpPr txBox="1">
            <a:spLocks/>
          </p:cNvSpPr>
          <p:nvPr/>
        </p:nvSpPr>
        <p:spPr>
          <a:xfrm>
            <a:off x="4102368" y="1983638"/>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(c)</a:t>
            </a:r>
          </a:p>
        </p:txBody>
      </p:sp>
      <p:sp>
        <p:nvSpPr>
          <p:cNvPr id="17" name="Date Placeholder 1">
            <a:extLst>
              <a:ext uri="{FF2B5EF4-FFF2-40B4-BE49-F238E27FC236}">
                <a16:creationId xmlns:a16="http://schemas.microsoft.com/office/drawing/2014/main" id="{FA3D04C1-97C3-2CDE-6401-EFA2B92816EE}"/>
              </a:ext>
            </a:extLst>
          </p:cNvPr>
          <p:cNvSpPr txBox="1">
            <a:spLocks/>
          </p:cNvSpPr>
          <p:nvPr/>
        </p:nvSpPr>
        <p:spPr>
          <a:xfrm>
            <a:off x="2288674" y="4972672"/>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(c)</a:t>
            </a:r>
          </a:p>
        </p:txBody>
      </p:sp>
    </p:spTree>
    <p:extLst>
      <p:ext uri="{BB962C8B-B14F-4D97-AF65-F5344CB8AC3E}">
        <p14:creationId xmlns:p14="http://schemas.microsoft.com/office/powerpoint/2010/main" val="737287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87443-F7FC-4C3B-9FBC-748C0CBEC206}"/>
              </a:ext>
            </a:extLst>
          </p:cNvPr>
          <p:cNvSpPr>
            <a:spLocks noGrp="1"/>
          </p:cNvSpPr>
          <p:nvPr>
            <p:ph type="title"/>
          </p:nvPr>
        </p:nvSpPr>
        <p:spPr>
          <a:xfrm>
            <a:off x="1704109" y="2365311"/>
            <a:ext cx="7918329" cy="2127377"/>
          </a:xfrm>
        </p:spPr>
        <p:txBody>
          <a:bodyPr/>
          <a:lstStyle/>
          <a:p>
            <a:pPr algn="ctr"/>
            <a:r>
              <a:rPr lang="en-GB" sz="4400" dirty="0"/>
              <a:t>Connecting to the PLB </a:t>
            </a:r>
            <a:br>
              <a:rPr lang="en-GB" sz="4400" dirty="0"/>
            </a:br>
            <a:r>
              <a:rPr lang="en-GB" sz="3600" dirty="0"/>
              <a:t>to update the Battery Expiry date </a:t>
            </a:r>
            <a:br>
              <a:rPr lang="en-GB" dirty="0"/>
            </a:br>
            <a:endParaRPr lang="en-GB" dirty="0"/>
          </a:p>
        </p:txBody>
      </p:sp>
      <p:sp>
        <p:nvSpPr>
          <p:cNvPr id="6" name="Date Placeholder 1">
            <a:extLst>
              <a:ext uri="{FF2B5EF4-FFF2-40B4-BE49-F238E27FC236}">
                <a16:creationId xmlns:a16="http://schemas.microsoft.com/office/drawing/2014/main" id="{D2BB842F-9B40-5234-100F-954343AEF383}"/>
              </a:ext>
            </a:extLst>
          </p:cNvPr>
          <p:cNvSpPr txBox="1">
            <a:spLocks/>
          </p:cNvSpPr>
          <p:nvPr/>
        </p:nvSpPr>
        <p:spPr>
          <a:xfrm>
            <a:off x="9622438" y="6419850"/>
            <a:ext cx="1039416" cy="21185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9822F6-F2C1-4BBE-9EE1-247EF3025102}" type="datetime7">
              <a:rPr lang="en-US" smtClean="0"/>
              <a:pPr/>
              <a:t>Feb-25</a:t>
            </a:fld>
            <a:endParaRPr lang="fr-FR" dirty="0"/>
          </a:p>
        </p:txBody>
      </p:sp>
      <p:sp>
        <p:nvSpPr>
          <p:cNvPr id="3" name="Footer Placeholder 2">
            <a:extLst>
              <a:ext uri="{FF2B5EF4-FFF2-40B4-BE49-F238E27FC236}">
                <a16:creationId xmlns:a16="http://schemas.microsoft.com/office/drawing/2014/main" id="{92E79F86-EAA2-F2A7-B75A-F754CD6CFFAB}"/>
              </a:ext>
            </a:extLst>
          </p:cNvPr>
          <p:cNvSpPr txBox="1">
            <a:spLocks/>
          </p:cNvSpPr>
          <p:nvPr/>
        </p:nvSpPr>
        <p:spPr>
          <a:xfrm>
            <a:off x="6172201" y="6419850"/>
            <a:ext cx="3727496" cy="43815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Battery Replacement Guide</a:t>
            </a:r>
            <a:endParaRPr lang="fr-FR" dirty="0"/>
          </a:p>
        </p:txBody>
      </p:sp>
    </p:spTree>
    <p:extLst>
      <p:ext uri="{BB962C8B-B14F-4D97-AF65-F5344CB8AC3E}">
        <p14:creationId xmlns:p14="http://schemas.microsoft.com/office/powerpoint/2010/main" val="3210566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95C63891-934D-9ACA-1FD2-68BECBC5746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841" t="11177" r="10270" b="11492"/>
          <a:stretch/>
        </p:blipFill>
        <p:spPr bwMode="auto">
          <a:xfrm>
            <a:off x="7797589" y="1123333"/>
            <a:ext cx="2952000" cy="3672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E06AD5F-CA50-82A7-61B4-3B6FD6487DF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616" t="24532" r="26848" b="2196"/>
          <a:stretch/>
        </p:blipFill>
        <p:spPr bwMode="auto">
          <a:xfrm>
            <a:off x="2095612" y="893856"/>
            <a:ext cx="2102054" cy="356952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Connecting to the PLB</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4164159" y="1236604"/>
            <a:ext cx="3486078" cy="3661629"/>
          </a:xfrm>
        </p:spPr>
        <p:txBody>
          <a:bodyPr>
            <a:normAutofit/>
          </a:bodyPr>
          <a:lstStyle/>
          <a:p>
            <a:pPr marL="285750" indent="-285750">
              <a:buFont typeface="Arial" panose="020B0604020202020204" pitchFamily="34" charset="0"/>
              <a:buChar char="•"/>
            </a:pPr>
            <a:r>
              <a:rPr lang="en-GB" dirty="0"/>
              <a:t>The USB Multi Pen must operate using IrDA programming protocol.</a:t>
            </a:r>
          </a:p>
          <a:p>
            <a:pPr marL="285750" indent="-285750">
              <a:buFont typeface="Arial" panose="020B0604020202020204" pitchFamily="34" charset="0"/>
              <a:buChar char="•"/>
            </a:pPr>
            <a:r>
              <a:rPr lang="en-GB" dirty="0"/>
              <a:t>Place the programming pen in the mould base. There are multiple versions of this base (Solid Plastic and Plastic frame) </a:t>
            </a:r>
          </a:p>
          <a:p>
            <a:pPr marL="285750" indent="-285750">
              <a:buFont typeface="Arial" panose="020B0604020202020204" pitchFamily="34" charset="0"/>
              <a:buChar char="•"/>
            </a:pPr>
            <a:r>
              <a:rPr lang="en-GB" dirty="0" err="1"/>
              <a:t>Ir</a:t>
            </a:r>
            <a:r>
              <a:rPr lang="en-GB" dirty="0"/>
              <a:t> point </a:t>
            </a:r>
          </a:p>
          <a:p>
            <a:pPr marL="285750" indent="-285750">
              <a:buFont typeface="Arial" panose="020B0604020202020204" pitchFamily="34" charset="0"/>
              <a:buChar char="•"/>
            </a:pPr>
            <a:r>
              <a:rPr lang="en-GB" dirty="0"/>
              <a:t>IrDA point</a:t>
            </a:r>
          </a:p>
          <a:p>
            <a:pPr marL="285750" indent="-285750">
              <a:buFont typeface="Arial" panose="020B0604020202020204" pitchFamily="34" charset="0"/>
              <a:buChar char="•"/>
            </a:pPr>
            <a:r>
              <a:rPr lang="en-GB" dirty="0"/>
              <a:t>IrDA point on the PLB  beacon</a:t>
            </a:r>
          </a:p>
        </p:txBody>
      </p:sp>
      <p:sp>
        <p:nvSpPr>
          <p:cNvPr id="6" name="Oval 5">
            <a:extLst>
              <a:ext uri="{FF2B5EF4-FFF2-40B4-BE49-F238E27FC236}">
                <a16:creationId xmlns:a16="http://schemas.microsoft.com/office/drawing/2014/main" id="{F1D964C2-014E-4191-B3CA-E1591D60A1C1}"/>
              </a:ext>
            </a:extLst>
          </p:cNvPr>
          <p:cNvSpPr/>
          <p:nvPr/>
        </p:nvSpPr>
        <p:spPr>
          <a:xfrm>
            <a:off x="3585229" y="1402567"/>
            <a:ext cx="397565" cy="974035"/>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4B08C65E-8640-4160-823C-BE014EAE194B}"/>
              </a:ext>
            </a:extLst>
          </p:cNvPr>
          <p:cNvSpPr/>
          <p:nvPr/>
        </p:nvSpPr>
        <p:spPr>
          <a:xfrm>
            <a:off x="2712027" y="1577030"/>
            <a:ext cx="768440" cy="657312"/>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BA4BAC8B-9B8E-4A60-B7D6-7869C7876763}"/>
              </a:ext>
            </a:extLst>
          </p:cNvPr>
          <p:cNvSpPr/>
          <p:nvPr/>
        </p:nvSpPr>
        <p:spPr>
          <a:xfrm>
            <a:off x="8291945" y="2236300"/>
            <a:ext cx="1330037" cy="756281"/>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37F1D5C5-1F70-4DDC-A514-91C90924F1CD}"/>
              </a:ext>
            </a:extLst>
          </p:cNvPr>
          <p:cNvCxnSpPr>
            <a:cxnSpLocks/>
          </p:cNvCxnSpPr>
          <p:nvPr/>
        </p:nvCxnSpPr>
        <p:spPr>
          <a:xfrm flipH="1" flipV="1">
            <a:off x="3810169" y="2345314"/>
            <a:ext cx="470758" cy="1229159"/>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69EF5F0-A42A-4E83-9AA3-0D6918C870C5}"/>
              </a:ext>
            </a:extLst>
          </p:cNvPr>
          <p:cNvCxnSpPr>
            <a:cxnSpLocks/>
            <a:endCxn id="8" idx="4"/>
          </p:cNvCxnSpPr>
          <p:nvPr/>
        </p:nvCxnSpPr>
        <p:spPr>
          <a:xfrm flipH="1" flipV="1">
            <a:off x="3096247" y="2234342"/>
            <a:ext cx="1184680" cy="1631078"/>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6BD4A9B-6BEB-4ED9-8204-167AEA08CB47}"/>
              </a:ext>
            </a:extLst>
          </p:cNvPr>
          <p:cNvCxnSpPr>
            <a:cxnSpLocks/>
            <a:endCxn id="13" idx="2"/>
          </p:cNvCxnSpPr>
          <p:nvPr/>
        </p:nvCxnSpPr>
        <p:spPr>
          <a:xfrm flipV="1">
            <a:off x="6779491" y="2614441"/>
            <a:ext cx="1512454" cy="1571943"/>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A picture containing floor, indoor&#10;&#10;Description automatically generated">
            <a:extLst>
              <a:ext uri="{FF2B5EF4-FFF2-40B4-BE49-F238E27FC236}">
                <a16:creationId xmlns:a16="http://schemas.microsoft.com/office/drawing/2014/main" id="{BE9B6696-AAD3-4CB0-BA54-FFE80536FD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00" t="5496" r="7189"/>
          <a:stretch/>
        </p:blipFill>
        <p:spPr>
          <a:xfrm rot="10800000">
            <a:off x="461614" y="1865233"/>
            <a:ext cx="1550736" cy="2605167"/>
          </a:xfrm>
          <a:prstGeom prst="rect">
            <a:avLst/>
          </a:prstGeom>
        </p:spPr>
      </p:pic>
      <p:cxnSp>
        <p:nvCxnSpPr>
          <p:cNvPr id="22" name="Straight Arrow Connector 21">
            <a:extLst>
              <a:ext uri="{FF2B5EF4-FFF2-40B4-BE49-F238E27FC236}">
                <a16:creationId xmlns:a16="http://schemas.microsoft.com/office/drawing/2014/main" id="{33C23671-0D58-498F-8B3E-017ABEFCFEE7}"/>
              </a:ext>
            </a:extLst>
          </p:cNvPr>
          <p:cNvCxnSpPr>
            <a:cxnSpLocks/>
            <a:endCxn id="25" idx="3"/>
          </p:cNvCxnSpPr>
          <p:nvPr/>
        </p:nvCxnSpPr>
        <p:spPr>
          <a:xfrm flipH="1" flipV="1">
            <a:off x="1328659" y="2376602"/>
            <a:ext cx="2952268" cy="1571943"/>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8BED236-0801-4096-8DB7-14AC73B4B71C}"/>
              </a:ext>
            </a:extLst>
          </p:cNvPr>
          <p:cNvPicPr>
            <a:picLocks noChangeAspect="1"/>
          </p:cNvPicPr>
          <p:nvPr/>
        </p:nvPicPr>
        <p:blipFill>
          <a:blip r:embed="rId5"/>
          <a:stretch>
            <a:fillRect/>
          </a:stretch>
        </p:blipFill>
        <p:spPr>
          <a:xfrm>
            <a:off x="398352" y="2035196"/>
            <a:ext cx="930307" cy="682811"/>
          </a:xfrm>
          <a:prstGeom prst="rect">
            <a:avLst/>
          </a:prstGeom>
        </p:spPr>
      </p:pic>
      <p:sp>
        <p:nvSpPr>
          <p:cNvPr id="9" name="Date Placeholder 1">
            <a:extLst>
              <a:ext uri="{FF2B5EF4-FFF2-40B4-BE49-F238E27FC236}">
                <a16:creationId xmlns:a16="http://schemas.microsoft.com/office/drawing/2014/main" id="{1B94A5A5-0916-06BE-96C8-3C7C42762109}"/>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2" name="Footer Placeholder 2">
            <a:extLst>
              <a:ext uri="{FF2B5EF4-FFF2-40B4-BE49-F238E27FC236}">
                <a16:creationId xmlns:a16="http://schemas.microsoft.com/office/drawing/2014/main" id="{50F976D6-C4B6-5DF0-D55D-45BE6438EAD4}"/>
              </a:ext>
            </a:extLst>
          </p:cNvPr>
          <p:cNvSpPr txBox="1">
            <a:spLocks/>
          </p:cNvSpPr>
          <p:nvPr/>
        </p:nvSpPr>
        <p:spPr>
          <a:xfrm>
            <a:off x="6172201" y="6419850"/>
            <a:ext cx="3727496" cy="43815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Battery Replacement Guide</a:t>
            </a:r>
            <a:endParaRPr lang="fr-FR" dirty="0"/>
          </a:p>
        </p:txBody>
      </p:sp>
    </p:spTree>
    <p:extLst>
      <p:ext uri="{BB962C8B-B14F-4D97-AF65-F5344CB8AC3E}">
        <p14:creationId xmlns:p14="http://schemas.microsoft.com/office/powerpoint/2010/main" val="3284320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E955E56-B9B3-F41B-60EF-E3BC659970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7278" y="973375"/>
            <a:ext cx="4005085" cy="534011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Position the USB PEN (recommended)</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6623240" y="1094868"/>
            <a:ext cx="4838778" cy="4624252"/>
          </a:xfrm>
        </p:spPr>
        <p:txBody>
          <a:bodyPr/>
          <a:lstStyle/>
          <a:p>
            <a:pPr marL="285750" indent="-285750">
              <a:buFont typeface="Arial" panose="020B0604020202020204" pitchFamily="34" charset="0"/>
              <a:buChar char="•"/>
            </a:pPr>
            <a:r>
              <a:rPr lang="en-GB" dirty="0"/>
              <a:t>Invert PLB and insert into base directly over the PEN</a:t>
            </a:r>
          </a:p>
          <a:p>
            <a:pPr marL="285750" indent="-285750">
              <a:buFont typeface="Arial" panose="020B0604020202020204" pitchFamily="34" charset="0"/>
              <a:buChar char="•"/>
            </a:pPr>
            <a:r>
              <a:rPr lang="en-GB" dirty="0"/>
              <a:t>Ensure the TEST/OFF button is accessible. </a:t>
            </a:r>
          </a:p>
          <a:p>
            <a:pPr marL="285750" indent="-285750">
              <a:buFont typeface="Arial" panose="020B0604020202020204" pitchFamily="34" charset="0"/>
              <a:buChar char="•"/>
            </a:pPr>
            <a:r>
              <a:rPr lang="en-GB" dirty="0"/>
              <a:t>This will make sure the two IrDA points on the Pen and on the PLB have the best opportunity of connecting through the case.</a:t>
            </a:r>
          </a:p>
          <a:p>
            <a:pPr marL="285750" indent="-285750">
              <a:buFont typeface="Arial" panose="020B0604020202020204" pitchFamily="34" charset="0"/>
              <a:buChar char="•"/>
            </a:pPr>
            <a:r>
              <a:rPr lang="en-GB" dirty="0"/>
              <a:t>Once the connection is established the pen holder and pen must not be removed until the programming is complete and the PLB disconnected.</a:t>
            </a:r>
          </a:p>
        </p:txBody>
      </p:sp>
      <p:cxnSp>
        <p:nvCxnSpPr>
          <p:cNvPr id="16" name="Straight Arrow Connector 15">
            <a:extLst>
              <a:ext uri="{FF2B5EF4-FFF2-40B4-BE49-F238E27FC236}">
                <a16:creationId xmlns:a16="http://schemas.microsoft.com/office/drawing/2014/main" id="{59755760-E4F5-4E10-903C-0F52B40BFC7B}"/>
              </a:ext>
            </a:extLst>
          </p:cNvPr>
          <p:cNvCxnSpPr>
            <a:cxnSpLocks/>
          </p:cNvCxnSpPr>
          <p:nvPr/>
        </p:nvCxnSpPr>
        <p:spPr>
          <a:xfrm flipH="1">
            <a:off x="3532909" y="1859973"/>
            <a:ext cx="3212443" cy="1569027"/>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B87BD3C-CDF2-411F-8963-624309BF6595}"/>
              </a:ext>
            </a:extLst>
          </p:cNvPr>
          <p:cNvCxnSpPr>
            <a:cxnSpLocks/>
          </p:cNvCxnSpPr>
          <p:nvPr/>
        </p:nvCxnSpPr>
        <p:spPr>
          <a:xfrm flipH="1">
            <a:off x="4551218" y="1278082"/>
            <a:ext cx="2194134" cy="1268806"/>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80143774-B1C2-4720-A501-9CCD95A47F95}"/>
              </a:ext>
            </a:extLst>
          </p:cNvPr>
          <p:cNvSpPr/>
          <p:nvPr/>
        </p:nvSpPr>
        <p:spPr>
          <a:xfrm>
            <a:off x="2783661" y="3325092"/>
            <a:ext cx="749248" cy="411858"/>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5C7E50D7-D9CF-4420-B13E-5F8D88701ABB}"/>
              </a:ext>
            </a:extLst>
          </p:cNvPr>
          <p:cNvCxnSpPr>
            <a:cxnSpLocks/>
            <a:endCxn id="25" idx="6"/>
          </p:cNvCxnSpPr>
          <p:nvPr/>
        </p:nvCxnSpPr>
        <p:spPr>
          <a:xfrm flipH="1">
            <a:off x="3285449" y="2213264"/>
            <a:ext cx="3459903" cy="2157453"/>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196C14D7-739A-476E-8811-660904C22CB7}"/>
              </a:ext>
            </a:extLst>
          </p:cNvPr>
          <p:cNvSpPr/>
          <p:nvPr/>
        </p:nvSpPr>
        <p:spPr>
          <a:xfrm rot="21131974">
            <a:off x="2692078" y="4202438"/>
            <a:ext cx="596129" cy="417466"/>
          </a:xfrm>
          <a:prstGeom prst="ellipse">
            <a:avLst/>
          </a:pr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F1002828-258E-497A-9EEB-CA6FAF0129AF}"/>
              </a:ext>
            </a:extLst>
          </p:cNvPr>
          <p:cNvCxnSpPr>
            <a:cxnSpLocks/>
          </p:cNvCxnSpPr>
          <p:nvPr/>
        </p:nvCxnSpPr>
        <p:spPr>
          <a:xfrm>
            <a:off x="2889042" y="4311112"/>
            <a:ext cx="101100" cy="229715"/>
          </a:xfrm>
          <a:prstGeom prst="straightConnector1">
            <a:avLst/>
          </a:prstGeom>
          <a:ln w="2540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 name="Date Placeholder 1">
            <a:extLst>
              <a:ext uri="{FF2B5EF4-FFF2-40B4-BE49-F238E27FC236}">
                <a16:creationId xmlns:a16="http://schemas.microsoft.com/office/drawing/2014/main" id="{F5B67CF6-E424-B23E-FB1D-1A75B2B89F2F}"/>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23" name="Oval 22">
            <a:extLst>
              <a:ext uri="{FF2B5EF4-FFF2-40B4-BE49-F238E27FC236}">
                <a16:creationId xmlns:a16="http://schemas.microsoft.com/office/drawing/2014/main" id="{B123270B-766F-A06E-178F-DD9754C2A83F}"/>
              </a:ext>
            </a:extLst>
          </p:cNvPr>
          <p:cNvSpPr/>
          <p:nvPr/>
        </p:nvSpPr>
        <p:spPr>
          <a:xfrm rot="5400000">
            <a:off x="699875" y="1802286"/>
            <a:ext cx="4897140" cy="2992581"/>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ooter Placeholder 2">
            <a:extLst>
              <a:ext uri="{FF2B5EF4-FFF2-40B4-BE49-F238E27FC236}">
                <a16:creationId xmlns:a16="http://schemas.microsoft.com/office/drawing/2014/main" id="{BCE3D127-BF58-8D74-C903-874FE0023E1B}"/>
              </a:ext>
            </a:extLst>
          </p:cNvPr>
          <p:cNvSpPr txBox="1">
            <a:spLocks/>
          </p:cNvSpPr>
          <p:nvPr/>
        </p:nvSpPr>
        <p:spPr>
          <a:xfrm>
            <a:off x="6172201" y="6419850"/>
            <a:ext cx="3727496" cy="43815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Battery Replacement Guide</a:t>
            </a:r>
            <a:endParaRPr lang="fr-FR" dirty="0"/>
          </a:p>
        </p:txBody>
      </p:sp>
    </p:spTree>
    <p:extLst>
      <p:ext uri="{BB962C8B-B14F-4D97-AF65-F5344CB8AC3E}">
        <p14:creationId xmlns:p14="http://schemas.microsoft.com/office/powerpoint/2010/main" val="2462729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061FA332-199E-990D-468C-AE09046AAE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253" y="1043809"/>
            <a:ext cx="5376041" cy="5376041"/>
          </a:xfrm>
          <a:prstGeom prst="rect">
            <a:avLst/>
          </a:prstGeom>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Connecting to the PLB</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6442989" y="1088430"/>
            <a:ext cx="5380075" cy="5092996"/>
          </a:xfrm>
        </p:spPr>
        <p:txBody>
          <a:bodyPr>
            <a:normAutofit/>
          </a:bodyPr>
          <a:lstStyle/>
          <a:p>
            <a:pPr marL="285750" indent="-285750">
              <a:lnSpc>
                <a:spcPct val="120000"/>
              </a:lnSpc>
              <a:buFont typeface="Arial" panose="020B0604020202020204" pitchFamily="34" charset="0"/>
              <a:buChar char="•"/>
            </a:pPr>
            <a:r>
              <a:rPr lang="en-GB" dirty="0"/>
              <a:t>Once the pen and PLB have been lined up using the pen holder as shown on previous slide, open the FPROG 3 program.</a:t>
            </a:r>
          </a:p>
          <a:p>
            <a:pPr marL="285750" indent="-285750">
              <a:lnSpc>
                <a:spcPct val="120000"/>
              </a:lnSpc>
              <a:buFont typeface="Arial" panose="020B0604020202020204" pitchFamily="34" charset="0"/>
              <a:buChar char="•"/>
            </a:pPr>
            <a:r>
              <a:rPr lang="en-GB" dirty="0"/>
              <a:t>Select the correct PLB from the Brand drop down list. The options for the new PLB is as follows:</a:t>
            </a:r>
          </a:p>
          <a:p>
            <a:endParaRPr lang="en-GB" dirty="0"/>
          </a:p>
          <a:p>
            <a:pPr marL="285750" indent="-285750">
              <a:buFont typeface="Wingdings" panose="05000000000000000000" pitchFamily="2" charset="2"/>
              <a:buChar char="Ø"/>
            </a:pPr>
            <a:r>
              <a:rPr lang="en-GB" dirty="0"/>
              <a:t>McMurdo </a:t>
            </a:r>
            <a:r>
              <a:rPr lang="en-GB" dirty="0" err="1"/>
              <a:t>Smartfind</a:t>
            </a:r>
            <a:r>
              <a:rPr lang="en-GB" dirty="0"/>
              <a:t> 220</a:t>
            </a:r>
          </a:p>
          <a:p>
            <a:pPr marL="285750" indent="-285750">
              <a:buFont typeface="Wingdings" panose="05000000000000000000" pitchFamily="2" charset="2"/>
              <a:buChar char="Ø"/>
            </a:pPr>
            <a:r>
              <a:rPr lang="en-GB" dirty="0"/>
              <a:t>McMurdo Ranger</a:t>
            </a:r>
          </a:p>
          <a:p>
            <a:pPr marL="285750" indent="-285750">
              <a:buFont typeface="Wingdings" panose="05000000000000000000" pitchFamily="2" charset="2"/>
              <a:buChar char="Ø"/>
            </a:pPr>
            <a:r>
              <a:rPr lang="en-GB" dirty="0" err="1"/>
              <a:t>Kannad</a:t>
            </a:r>
            <a:r>
              <a:rPr lang="en-GB" dirty="0"/>
              <a:t>  Solo</a:t>
            </a:r>
          </a:p>
          <a:p>
            <a:endParaRPr lang="en-GB" dirty="0"/>
          </a:p>
        </p:txBody>
      </p:sp>
      <p:sp>
        <p:nvSpPr>
          <p:cNvPr id="32" name="Rectangle 31">
            <a:extLst>
              <a:ext uri="{FF2B5EF4-FFF2-40B4-BE49-F238E27FC236}">
                <a16:creationId xmlns:a16="http://schemas.microsoft.com/office/drawing/2014/main" id="{E2F377FF-3787-4350-A67A-69293F61E4FC}"/>
              </a:ext>
            </a:extLst>
          </p:cNvPr>
          <p:cNvSpPr/>
          <p:nvPr/>
        </p:nvSpPr>
        <p:spPr>
          <a:xfrm>
            <a:off x="4444181" y="4178710"/>
            <a:ext cx="318808" cy="117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BE8F30AB-12A1-4BB2-A498-9ABD5C9ACC31}"/>
              </a:ext>
            </a:extLst>
          </p:cNvPr>
          <p:cNvCxnSpPr>
            <a:cxnSpLocks/>
          </p:cNvCxnSpPr>
          <p:nvPr/>
        </p:nvCxnSpPr>
        <p:spPr>
          <a:xfrm flipH="1" flipV="1">
            <a:off x="3551274" y="1605516"/>
            <a:ext cx="3036562" cy="483057"/>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Date Placeholder 1">
            <a:extLst>
              <a:ext uri="{FF2B5EF4-FFF2-40B4-BE49-F238E27FC236}">
                <a16:creationId xmlns:a16="http://schemas.microsoft.com/office/drawing/2014/main" id="{FEFEF238-F974-023E-35D6-CD06D98CBEDE}"/>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2" name="Footer Placeholder 2">
            <a:extLst>
              <a:ext uri="{FF2B5EF4-FFF2-40B4-BE49-F238E27FC236}">
                <a16:creationId xmlns:a16="http://schemas.microsoft.com/office/drawing/2014/main" id="{0175B061-9ACA-AE17-A6CF-B3DD480B6012}"/>
              </a:ext>
            </a:extLst>
          </p:cNvPr>
          <p:cNvSpPr txBox="1">
            <a:spLocks/>
          </p:cNvSpPr>
          <p:nvPr/>
        </p:nvSpPr>
        <p:spPr>
          <a:xfrm>
            <a:off x="6172201" y="6419850"/>
            <a:ext cx="3727496" cy="43815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Battery Replacement Guide</a:t>
            </a:r>
            <a:endParaRPr lang="fr-FR" dirty="0"/>
          </a:p>
        </p:txBody>
      </p:sp>
    </p:spTree>
    <p:extLst>
      <p:ext uri="{BB962C8B-B14F-4D97-AF65-F5344CB8AC3E}">
        <p14:creationId xmlns:p14="http://schemas.microsoft.com/office/powerpoint/2010/main" val="3964547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96DEF3F-A22F-D3B0-323D-95317E8095B7}"/>
              </a:ext>
            </a:extLst>
          </p:cNvPr>
          <p:cNvGrpSpPr/>
          <p:nvPr/>
        </p:nvGrpSpPr>
        <p:grpSpPr>
          <a:xfrm>
            <a:off x="429036" y="1069126"/>
            <a:ext cx="5494901" cy="3261478"/>
            <a:chOff x="1111827" y="198582"/>
            <a:chExt cx="14953680" cy="7330236"/>
          </a:xfrm>
        </p:grpSpPr>
        <p:pic>
          <p:nvPicPr>
            <p:cNvPr id="3" name="Picture 2" descr="A screenshot of a computer&#10;&#10;Description automatically generated">
              <a:extLst>
                <a:ext uri="{FF2B5EF4-FFF2-40B4-BE49-F238E27FC236}">
                  <a16:creationId xmlns:a16="http://schemas.microsoft.com/office/drawing/2014/main" id="{897967F6-4A50-632A-2AFB-DD4D2DB96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827" y="198582"/>
              <a:ext cx="14953680" cy="7330236"/>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EDA0D399-B494-69F9-8745-A9E409782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464" y="4862457"/>
              <a:ext cx="5295334" cy="1553922"/>
            </a:xfrm>
            <a:prstGeom prst="rect">
              <a:avLst/>
            </a:prstGeom>
          </p:spPr>
        </p:pic>
      </p:grpSp>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Connecting to the PLB</a:t>
            </a:r>
          </a:p>
        </p:txBody>
      </p:sp>
      <p:pic>
        <p:nvPicPr>
          <p:cNvPr id="22" name="Picture Placeholder 21">
            <a:extLst>
              <a:ext uri="{FF2B5EF4-FFF2-40B4-BE49-F238E27FC236}">
                <a16:creationId xmlns:a16="http://schemas.microsoft.com/office/drawing/2014/main" id="{D5A02CD4-C6C6-44E1-9DBE-A5CE5FF15E04}"/>
              </a:ext>
            </a:extLst>
          </p:cNvPr>
          <p:cNvPicPr>
            <a:picLocks noGrp="1" noChangeAspect="1"/>
          </p:cNvPicPr>
          <p:nvPr>
            <p:ph type="pic" sz="quarter" idx="16"/>
          </p:nvPr>
        </p:nvPicPr>
        <p:blipFill rotWithShape="1">
          <a:blip r:embed="rId5" cstate="print">
            <a:extLst>
              <a:ext uri="{28A0092B-C50C-407E-A947-70E740481C1C}">
                <a14:useLocalDpi xmlns:a14="http://schemas.microsoft.com/office/drawing/2010/main" val="0"/>
              </a:ext>
            </a:extLst>
          </a:blip>
          <a:srcRect l="25191" t="24381" r="23147" b="35015"/>
          <a:stretch/>
        </p:blipFill>
        <p:spPr>
          <a:xfrm rot="10800000">
            <a:off x="6558117" y="4030268"/>
            <a:ext cx="4254112" cy="1880780"/>
          </a:xfrm>
        </p:spPr>
      </p:pic>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6220314" y="997161"/>
            <a:ext cx="5826035" cy="2524306"/>
          </a:xfrm>
        </p:spPr>
        <p:txBody>
          <a:bodyPr/>
          <a:lstStyle/>
          <a:p>
            <a:pPr marL="285750" indent="-285750">
              <a:buFont typeface="Arial" panose="020B0604020202020204" pitchFamily="34" charset="0"/>
              <a:buChar char="•"/>
            </a:pPr>
            <a:r>
              <a:rPr lang="en-GB" dirty="0"/>
              <a:t>Confirm the correct model has been chosen </a:t>
            </a:r>
          </a:p>
          <a:p>
            <a:pPr marL="285750" indent="-285750">
              <a:buFont typeface="Arial" panose="020B0604020202020204" pitchFamily="34" charset="0"/>
              <a:buChar char="•"/>
            </a:pPr>
            <a:r>
              <a:rPr lang="en-GB" dirty="0"/>
              <a:t>click Connect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TX light on the programming pen will flash Red</a:t>
            </a:r>
          </a:p>
        </p:txBody>
      </p:sp>
      <p:cxnSp>
        <p:nvCxnSpPr>
          <p:cNvPr id="15" name="Straight Arrow Connector 14">
            <a:extLst>
              <a:ext uri="{FF2B5EF4-FFF2-40B4-BE49-F238E27FC236}">
                <a16:creationId xmlns:a16="http://schemas.microsoft.com/office/drawing/2014/main" id="{8D1C89B2-B366-48CC-9802-0F74FE5CDA02}"/>
              </a:ext>
            </a:extLst>
          </p:cNvPr>
          <p:cNvCxnSpPr>
            <a:cxnSpLocks/>
          </p:cNvCxnSpPr>
          <p:nvPr/>
        </p:nvCxnSpPr>
        <p:spPr>
          <a:xfrm flipH="1">
            <a:off x="3098202" y="1156791"/>
            <a:ext cx="3281816" cy="575190"/>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A95A379-6DE4-4352-9DA2-81B27CC9D517}"/>
              </a:ext>
            </a:extLst>
          </p:cNvPr>
          <p:cNvCxnSpPr>
            <a:cxnSpLocks/>
          </p:cNvCxnSpPr>
          <p:nvPr/>
        </p:nvCxnSpPr>
        <p:spPr>
          <a:xfrm flipH="1">
            <a:off x="5680038" y="1506682"/>
            <a:ext cx="699980" cy="94504"/>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CF70B9E-C8D7-47FB-B23B-8A270168A268}"/>
              </a:ext>
            </a:extLst>
          </p:cNvPr>
          <p:cNvCxnSpPr>
            <a:cxnSpLocks/>
          </p:cNvCxnSpPr>
          <p:nvPr/>
        </p:nvCxnSpPr>
        <p:spPr>
          <a:xfrm>
            <a:off x="8572500" y="2827732"/>
            <a:ext cx="1115786" cy="1526554"/>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BC88800-8116-47BE-ADAF-B401E7130E5D}"/>
              </a:ext>
            </a:extLst>
          </p:cNvPr>
          <p:cNvSpPr txBox="1"/>
          <p:nvPr/>
        </p:nvSpPr>
        <p:spPr>
          <a:xfrm>
            <a:off x="609600" y="4500880"/>
            <a:ext cx="5610714" cy="1200329"/>
          </a:xfrm>
          <a:prstGeom prst="rect">
            <a:avLst/>
          </a:prstGeom>
          <a:noFill/>
        </p:spPr>
        <p:txBody>
          <a:bodyPr wrap="square" rtlCol="0">
            <a:spAutoFit/>
          </a:bodyPr>
          <a:lstStyle/>
          <a:p>
            <a:pPr marL="285750" indent="-285750">
              <a:buFont typeface="Arial" panose="020B0604020202020204" pitchFamily="34" charset="0"/>
              <a:buChar char="•"/>
            </a:pPr>
            <a:r>
              <a:rPr lang="en-GB" i="1" dirty="0"/>
              <a:t>It is important </a:t>
            </a:r>
            <a:r>
              <a:rPr lang="en-GB" i="1" u="sng" dirty="0"/>
              <a:t>NOT </a:t>
            </a:r>
            <a:r>
              <a:rPr lang="en-GB" i="1" dirty="0"/>
              <a:t>to enter any additional information at this stage except the correct model. The Country code, battery expiry and unique CSN/ESN should be left blank at this stage</a:t>
            </a:r>
            <a:r>
              <a:rPr lang="en-GB" dirty="0"/>
              <a:t>.</a:t>
            </a:r>
          </a:p>
        </p:txBody>
      </p:sp>
      <p:sp>
        <p:nvSpPr>
          <p:cNvPr id="8" name="Date Placeholder 1">
            <a:extLst>
              <a:ext uri="{FF2B5EF4-FFF2-40B4-BE49-F238E27FC236}">
                <a16:creationId xmlns:a16="http://schemas.microsoft.com/office/drawing/2014/main" id="{6A328D81-FDB9-E14E-085F-254A0A82D2D2}"/>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2" name="Footer Placeholder 2">
            <a:extLst>
              <a:ext uri="{FF2B5EF4-FFF2-40B4-BE49-F238E27FC236}">
                <a16:creationId xmlns:a16="http://schemas.microsoft.com/office/drawing/2014/main" id="{9CF5A0F2-1E07-E2F4-F70D-B92C50F12F44}"/>
              </a:ext>
            </a:extLst>
          </p:cNvPr>
          <p:cNvSpPr txBox="1">
            <a:spLocks/>
          </p:cNvSpPr>
          <p:nvPr/>
        </p:nvSpPr>
        <p:spPr>
          <a:xfrm>
            <a:off x="6172201" y="6419850"/>
            <a:ext cx="3727496" cy="43815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Battery Replacement Guide</a:t>
            </a:r>
            <a:endParaRPr lang="fr-FR" dirty="0"/>
          </a:p>
        </p:txBody>
      </p:sp>
    </p:spTree>
    <p:extLst>
      <p:ext uri="{BB962C8B-B14F-4D97-AF65-F5344CB8AC3E}">
        <p14:creationId xmlns:p14="http://schemas.microsoft.com/office/powerpoint/2010/main" val="32608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87443-F7FC-4C3B-9FBC-748C0CBEC206}"/>
              </a:ext>
            </a:extLst>
          </p:cNvPr>
          <p:cNvSpPr>
            <a:spLocks noGrp="1"/>
          </p:cNvSpPr>
          <p:nvPr>
            <p:ph type="title"/>
          </p:nvPr>
        </p:nvSpPr>
        <p:spPr/>
        <p:txBody>
          <a:bodyPr/>
          <a:lstStyle/>
          <a:p>
            <a:r>
              <a:rPr lang="en-GB" dirty="0"/>
              <a:t>PLB Battery Replacement Guide </a:t>
            </a:r>
          </a:p>
        </p:txBody>
      </p:sp>
      <p:sp>
        <p:nvSpPr>
          <p:cNvPr id="4" name="Text Placeholder 5">
            <a:extLst>
              <a:ext uri="{FF2B5EF4-FFF2-40B4-BE49-F238E27FC236}">
                <a16:creationId xmlns:a16="http://schemas.microsoft.com/office/drawing/2014/main" id="{FDC6C64A-0B83-A046-42E0-6F6883CC6CE3}"/>
              </a:ext>
            </a:extLst>
          </p:cNvPr>
          <p:cNvSpPr txBox="1">
            <a:spLocks/>
          </p:cNvSpPr>
          <p:nvPr/>
        </p:nvSpPr>
        <p:spPr>
          <a:xfrm>
            <a:off x="288131" y="1488008"/>
            <a:ext cx="11615738" cy="5247609"/>
          </a:xfrm>
          <a:prstGeom prst="rect">
            <a:avLst/>
          </a:prstGeom>
        </p:spPr>
        <p:txBody>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Welcome to the Battery Replacement Guide. </a:t>
            </a:r>
            <a:br>
              <a:rPr lang="en-GB" dirty="0"/>
            </a:br>
            <a:r>
              <a:rPr lang="en-GB" dirty="0"/>
              <a:t>Information provided in this Guide will advise on the following:</a:t>
            </a:r>
          </a:p>
          <a:p>
            <a:endParaRPr lang="en-GB" dirty="0"/>
          </a:p>
          <a:p>
            <a:pPr marL="285750" indent="-285750">
              <a:buFont typeface="Arial" panose="020B0604020202020204" pitchFamily="34" charset="0"/>
              <a:buChar char="•"/>
            </a:pPr>
            <a:r>
              <a:rPr lang="en-GB" dirty="0"/>
              <a:t>PLB beacons types </a:t>
            </a:r>
          </a:p>
          <a:p>
            <a:pPr marL="285750" indent="-285750">
              <a:buFont typeface="Arial" panose="020B0604020202020204" pitchFamily="34" charset="0"/>
              <a:buChar char="•"/>
            </a:pPr>
            <a:r>
              <a:rPr lang="en-GB" dirty="0"/>
              <a:t>Required Hardware and Software</a:t>
            </a:r>
          </a:p>
          <a:p>
            <a:pPr marL="285750" indent="-285750">
              <a:buFont typeface="Arial" panose="020B0604020202020204" pitchFamily="34" charset="0"/>
              <a:buChar char="•"/>
            </a:pPr>
            <a:r>
              <a:rPr lang="en-GB" dirty="0"/>
              <a:t>Replacement of Batteries</a:t>
            </a:r>
          </a:p>
          <a:p>
            <a:pPr marL="285750" indent="-285750">
              <a:buFont typeface="Arial" panose="020B0604020202020204" pitchFamily="34" charset="0"/>
              <a:buChar char="•"/>
            </a:pPr>
            <a:r>
              <a:rPr lang="en-GB" dirty="0"/>
              <a:t>Self Test / On-Off Test</a:t>
            </a:r>
          </a:p>
          <a:p>
            <a:pPr marL="285750" indent="-285750">
              <a:buFont typeface="Arial" panose="020B0604020202020204" pitchFamily="34" charset="0"/>
              <a:buChar char="•"/>
            </a:pPr>
            <a:r>
              <a:rPr lang="en-GB" dirty="0"/>
              <a:t>Leak Test</a:t>
            </a:r>
          </a:p>
          <a:p>
            <a:pPr marL="285750" indent="-285750">
              <a:buFont typeface="Arial" panose="020B0604020202020204" pitchFamily="34" charset="0"/>
              <a:buChar char="•"/>
            </a:pPr>
            <a:r>
              <a:rPr lang="en-GB" dirty="0"/>
              <a:t>Connecting to the beacon via Configurating Software</a:t>
            </a:r>
          </a:p>
          <a:p>
            <a:pPr marL="285750" indent="-285750">
              <a:buFont typeface="Arial" panose="020B0604020202020204" pitchFamily="34" charset="0"/>
              <a:buChar char="•"/>
            </a:pPr>
            <a:r>
              <a:rPr lang="en-GB" dirty="0"/>
              <a:t>Updating Battery Expire Date on the Beacon</a:t>
            </a:r>
          </a:p>
          <a:p>
            <a:pPr marL="285750" indent="-285750">
              <a:buFont typeface="Arial" panose="020B0604020202020204" pitchFamily="34" charset="0"/>
              <a:buChar char="•"/>
            </a:pPr>
            <a:r>
              <a:rPr lang="en-GB" dirty="0"/>
              <a:t>Examples of printed documents</a:t>
            </a:r>
          </a:p>
          <a:p>
            <a:pPr marL="285750" indent="-285750">
              <a:buFont typeface="Arial" panose="020B0604020202020204" pitchFamily="34" charset="0"/>
              <a:buChar char="•"/>
            </a:pPr>
            <a:r>
              <a:rPr lang="en-GB" dirty="0"/>
              <a:t>Applying the newly printed labels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6" name="Date Placeholder 1">
            <a:extLst>
              <a:ext uri="{FF2B5EF4-FFF2-40B4-BE49-F238E27FC236}">
                <a16:creationId xmlns:a16="http://schemas.microsoft.com/office/drawing/2014/main" id="{80D50147-FBBC-EE24-B9AD-EF7F16099432}"/>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7" name="Footer Placeholder 2">
            <a:extLst>
              <a:ext uri="{FF2B5EF4-FFF2-40B4-BE49-F238E27FC236}">
                <a16:creationId xmlns:a16="http://schemas.microsoft.com/office/drawing/2014/main" id="{459B02ED-EFB8-6648-29E0-6AF3A7C391A7}"/>
              </a:ext>
            </a:extLst>
          </p:cNvPr>
          <p:cNvSpPr txBox="1">
            <a:spLocks/>
          </p:cNvSpPr>
          <p:nvPr/>
        </p:nvSpPr>
        <p:spPr>
          <a:xfrm>
            <a:off x="6172201" y="6419850"/>
            <a:ext cx="3727496" cy="43815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Battery Replacement Guide</a:t>
            </a:r>
            <a:endParaRPr lang="fr-FR" dirty="0"/>
          </a:p>
        </p:txBody>
      </p:sp>
    </p:spTree>
    <p:extLst>
      <p:ext uri="{BB962C8B-B14F-4D97-AF65-F5344CB8AC3E}">
        <p14:creationId xmlns:p14="http://schemas.microsoft.com/office/powerpoint/2010/main" val="4248969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686093B4-5AB1-F78D-1799-A02A050436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0200" y="2861498"/>
            <a:ext cx="1369362" cy="29227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D657FAB4-7E08-0758-C589-F45B742572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1762" y="2857500"/>
            <a:ext cx="2175858" cy="29501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screenshot of a computer&#10;&#10;Description automatically generated">
            <a:extLst>
              <a:ext uri="{FF2B5EF4-FFF2-40B4-BE49-F238E27FC236}">
                <a16:creationId xmlns:a16="http://schemas.microsoft.com/office/drawing/2014/main" id="{FD0C0C0E-2FBA-25CC-F8E2-F45B92ED6E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249" y="850006"/>
            <a:ext cx="5237350" cy="2475092"/>
          </a:xfrm>
          <a:prstGeom prst="rect">
            <a:avLst/>
          </a:prstGeom>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Connecting to the PLB</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6018201" y="850006"/>
            <a:ext cx="5546839" cy="2161285"/>
          </a:xfrm>
        </p:spPr>
        <p:txBody>
          <a:bodyPr>
            <a:normAutofit/>
          </a:bodyPr>
          <a:lstStyle/>
          <a:p>
            <a:pPr marL="285750" indent="-285750">
              <a:buFont typeface="Arial" panose="020B0604020202020204" pitchFamily="34" charset="0"/>
              <a:buChar char="•"/>
            </a:pPr>
            <a:r>
              <a:rPr lang="en-GB" dirty="0"/>
              <a:t>After clicking Connect, the Beacon Connection Bar will start to show progression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As soon as this happens, press and hold the Test/Off button for approximately 2 seconds, until blue led luminates. Use right hand to hold beacon in position when pressing the buttons.</a:t>
            </a:r>
            <a:r>
              <a:rPr lang="en-GB" b="1" dirty="0"/>
              <a:t> </a:t>
            </a:r>
          </a:p>
          <a:p>
            <a:endParaRPr lang="en-GB" dirty="0"/>
          </a:p>
        </p:txBody>
      </p:sp>
      <p:sp>
        <p:nvSpPr>
          <p:cNvPr id="12" name="Oval 11">
            <a:extLst>
              <a:ext uri="{FF2B5EF4-FFF2-40B4-BE49-F238E27FC236}">
                <a16:creationId xmlns:a16="http://schemas.microsoft.com/office/drawing/2014/main" id="{8B40CDEB-B4EA-42D3-85E6-66073128B6D2}"/>
              </a:ext>
            </a:extLst>
          </p:cNvPr>
          <p:cNvSpPr/>
          <p:nvPr/>
        </p:nvSpPr>
        <p:spPr>
          <a:xfrm>
            <a:off x="7508666" y="4172967"/>
            <a:ext cx="402049" cy="209873"/>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984251A1-F3D7-474F-A784-358BD4E5A9E7}"/>
              </a:ext>
            </a:extLst>
          </p:cNvPr>
          <p:cNvSpPr/>
          <p:nvPr/>
        </p:nvSpPr>
        <p:spPr>
          <a:xfrm>
            <a:off x="10163069" y="4645960"/>
            <a:ext cx="465165" cy="287614"/>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BB6EE3FE-4191-4D16-93CF-F7CE03B114F4}"/>
              </a:ext>
            </a:extLst>
          </p:cNvPr>
          <p:cNvCxnSpPr>
            <a:cxnSpLocks/>
          </p:cNvCxnSpPr>
          <p:nvPr/>
        </p:nvCxnSpPr>
        <p:spPr>
          <a:xfrm flipH="1">
            <a:off x="4566572" y="1007918"/>
            <a:ext cx="1605628" cy="1664601"/>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9133AF8-C507-4192-9735-DA1F9C321CAB}"/>
              </a:ext>
            </a:extLst>
          </p:cNvPr>
          <p:cNvCxnSpPr>
            <a:cxnSpLocks/>
            <a:endCxn id="12" idx="0"/>
          </p:cNvCxnSpPr>
          <p:nvPr/>
        </p:nvCxnSpPr>
        <p:spPr>
          <a:xfrm>
            <a:off x="6525491" y="2857500"/>
            <a:ext cx="1184200" cy="1315467"/>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B4399A4-16C0-4637-A226-9B56BA024348}"/>
              </a:ext>
            </a:extLst>
          </p:cNvPr>
          <p:cNvCxnSpPr>
            <a:cxnSpLocks/>
            <a:stCxn id="12" idx="6"/>
            <a:endCxn id="15" idx="2"/>
          </p:cNvCxnSpPr>
          <p:nvPr/>
        </p:nvCxnSpPr>
        <p:spPr>
          <a:xfrm>
            <a:off x="7910715" y="4277904"/>
            <a:ext cx="2252354" cy="511863"/>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4BA3E253-D35F-4D7D-B733-62FCF561CA55}"/>
              </a:ext>
            </a:extLst>
          </p:cNvPr>
          <p:cNvSpPr txBox="1">
            <a:spLocks/>
          </p:cNvSpPr>
          <p:nvPr/>
        </p:nvSpPr>
        <p:spPr>
          <a:xfrm>
            <a:off x="419905" y="3347781"/>
            <a:ext cx="5023022" cy="3284794"/>
          </a:xfrm>
          <a:prstGeom prst="rect">
            <a:avLst/>
          </a:prstGeom>
        </p:spPr>
        <p:txBody>
          <a:bodyPr vert="horz" lIns="91440" tIns="45720" rIns="91440" bIns="45720" rtlCol="0">
            <a:norm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400" i="1" dirty="0"/>
              <a:t>Please note that the above process cannot happen the other way around. The FPROG program needs to tell the beacon that it wants to communicate first. This will then tell the beacon that it needs to go into programming mode when the selected buttons are pressed. If the Test and Off buttons are pressed before the Connect button on the program, the beacon will just go into test mode. </a:t>
            </a:r>
          </a:p>
          <a:p>
            <a:pPr marL="285750" indent="-285750">
              <a:buFont typeface="Arial" panose="020B0604020202020204" pitchFamily="34" charset="0"/>
              <a:buChar char="•"/>
            </a:pPr>
            <a:r>
              <a:rPr lang="en-GB" sz="1400" i="1" dirty="0"/>
              <a:t>Once the PLB initiates the connection the green RX led on the programme pen will begin to flash. </a:t>
            </a:r>
          </a:p>
        </p:txBody>
      </p:sp>
      <p:sp>
        <p:nvSpPr>
          <p:cNvPr id="13" name="TextBox 12">
            <a:extLst>
              <a:ext uri="{FF2B5EF4-FFF2-40B4-BE49-F238E27FC236}">
                <a16:creationId xmlns:a16="http://schemas.microsoft.com/office/drawing/2014/main" id="{6D0CFF0A-153C-47F1-A970-86AEE5FDE283}"/>
              </a:ext>
            </a:extLst>
          </p:cNvPr>
          <p:cNvSpPr txBox="1"/>
          <p:nvPr/>
        </p:nvSpPr>
        <p:spPr>
          <a:xfrm>
            <a:off x="6722248" y="5807636"/>
            <a:ext cx="4479152" cy="307777"/>
          </a:xfrm>
          <a:prstGeom prst="rect">
            <a:avLst/>
          </a:prstGeom>
          <a:noFill/>
        </p:spPr>
        <p:txBody>
          <a:bodyPr wrap="square" rtlCol="0">
            <a:spAutoFit/>
          </a:bodyPr>
          <a:lstStyle/>
          <a:p>
            <a:r>
              <a:rPr lang="en-GB" sz="1400" i="1" dirty="0"/>
              <a:t>Pen holder removed in photo to clearly show detail.</a:t>
            </a:r>
          </a:p>
        </p:txBody>
      </p:sp>
      <p:sp>
        <p:nvSpPr>
          <p:cNvPr id="8" name="Date Placeholder 1">
            <a:extLst>
              <a:ext uri="{FF2B5EF4-FFF2-40B4-BE49-F238E27FC236}">
                <a16:creationId xmlns:a16="http://schemas.microsoft.com/office/drawing/2014/main" id="{50053B8D-3F6D-14FA-4E6A-0868CC7A92A5}"/>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2" name="Footer Placeholder 2">
            <a:extLst>
              <a:ext uri="{FF2B5EF4-FFF2-40B4-BE49-F238E27FC236}">
                <a16:creationId xmlns:a16="http://schemas.microsoft.com/office/drawing/2014/main" id="{DEECFFDF-48D7-B7F6-25B6-629892148848}"/>
              </a:ext>
            </a:extLst>
          </p:cNvPr>
          <p:cNvSpPr txBox="1">
            <a:spLocks/>
          </p:cNvSpPr>
          <p:nvPr/>
        </p:nvSpPr>
        <p:spPr>
          <a:xfrm>
            <a:off x="6172201" y="6419850"/>
            <a:ext cx="3727496" cy="43815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Battery Replacement Guide</a:t>
            </a:r>
            <a:endParaRPr lang="fr-FR" dirty="0"/>
          </a:p>
        </p:txBody>
      </p:sp>
    </p:spTree>
    <p:extLst>
      <p:ext uri="{BB962C8B-B14F-4D97-AF65-F5344CB8AC3E}">
        <p14:creationId xmlns:p14="http://schemas.microsoft.com/office/powerpoint/2010/main" val="1901409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shot of a computer&#10;&#10;Description automatically generated">
            <a:extLst>
              <a:ext uri="{FF2B5EF4-FFF2-40B4-BE49-F238E27FC236}">
                <a16:creationId xmlns:a16="http://schemas.microsoft.com/office/drawing/2014/main" id="{E27ACD67-E8C4-5236-62F4-76F9E124B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08" y="3842521"/>
            <a:ext cx="5881512" cy="2785980"/>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C089FADE-DDAF-1B08-C8D8-9B36407583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606" y="801181"/>
            <a:ext cx="5881513" cy="2790047"/>
          </a:xfrm>
          <a:prstGeom prst="rect">
            <a:avLst/>
          </a:prstGeom>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Connecting to the PLB</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6801619" y="1156727"/>
            <a:ext cx="5004250" cy="5169746"/>
          </a:xfrm>
        </p:spPr>
        <p:txBody>
          <a:bodyPr>
            <a:normAutofit lnSpcReduction="10000"/>
          </a:bodyPr>
          <a:lstStyle/>
          <a:p>
            <a:pPr marL="285750" indent="-285750">
              <a:buFont typeface="Arial" panose="020B0604020202020204" pitchFamily="34" charset="0"/>
              <a:buChar char="•"/>
            </a:pPr>
            <a:r>
              <a:rPr lang="en-GB" dirty="0"/>
              <a:t>After the Blue LED illuminates, the Not Programmed button changes to Beacon Connected with a clear arrow. The program is now trying to connect to the PLB. </a:t>
            </a:r>
          </a:p>
          <a:p>
            <a:pPr marL="285750" indent="-285750">
              <a:buFont typeface="Arial" panose="020B0604020202020204" pitchFamily="34" charset="0"/>
              <a:buChar char="•"/>
            </a:pPr>
            <a:r>
              <a:rPr lang="en-GB" b="1" dirty="0">
                <a:solidFill>
                  <a:srgbClr val="FF0000"/>
                </a:solidFill>
              </a:rPr>
              <a:t>Please note that this doesn’t mean that a connection with the PLB has been established</a:t>
            </a:r>
            <a:endParaRPr lang="en-GB" dirty="0">
              <a:solidFill>
                <a:srgbClr val="FF0000"/>
              </a:solidFill>
            </a:endParaRP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When a connection with PLB has been established, the arrow on the Beacon Connected Button turns green. Additional information now shown are the Serial Number and the Unique CS number of the beacon.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solidFill>
                  <a:srgbClr val="FF0000"/>
                </a:solidFill>
              </a:rPr>
              <a:t>If unit Serial number, CS number and arrow on the button doesn’t turn green, then the connection wasn’t successful. Please reset data and try establish connection again.</a:t>
            </a:r>
          </a:p>
        </p:txBody>
      </p:sp>
      <p:cxnSp>
        <p:nvCxnSpPr>
          <p:cNvPr id="12" name="Straight Arrow Connector 11">
            <a:extLst>
              <a:ext uri="{FF2B5EF4-FFF2-40B4-BE49-F238E27FC236}">
                <a16:creationId xmlns:a16="http://schemas.microsoft.com/office/drawing/2014/main" id="{9F6E6BD7-9FBD-4ED7-912D-490CF9215CBD}"/>
              </a:ext>
            </a:extLst>
          </p:cNvPr>
          <p:cNvCxnSpPr>
            <a:cxnSpLocks/>
          </p:cNvCxnSpPr>
          <p:nvPr/>
        </p:nvCxnSpPr>
        <p:spPr>
          <a:xfrm flipH="1">
            <a:off x="5850082" y="1267691"/>
            <a:ext cx="1091045" cy="1776845"/>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5C099AD-FE52-46DD-8CE7-A7142A3BC9DE}"/>
              </a:ext>
            </a:extLst>
          </p:cNvPr>
          <p:cNvCxnSpPr>
            <a:cxnSpLocks/>
          </p:cNvCxnSpPr>
          <p:nvPr/>
        </p:nvCxnSpPr>
        <p:spPr>
          <a:xfrm flipH="1">
            <a:off x="5933209" y="4182070"/>
            <a:ext cx="1137442" cy="1946711"/>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5CC3EB9-1518-4D95-B06E-E11D3E5E15E2}"/>
              </a:ext>
            </a:extLst>
          </p:cNvPr>
          <p:cNvCxnSpPr>
            <a:cxnSpLocks/>
          </p:cNvCxnSpPr>
          <p:nvPr/>
        </p:nvCxnSpPr>
        <p:spPr>
          <a:xfrm flipH="1">
            <a:off x="4263655" y="3890867"/>
            <a:ext cx="2806996" cy="1457310"/>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BEB149B-CF85-4820-B12A-AE8F622407E1}"/>
              </a:ext>
            </a:extLst>
          </p:cNvPr>
          <p:cNvCxnSpPr>
            <a:cxnSpLocks/>
          </p:cNvCxnSpPr>
          <p:nvPr/>
        </p:nvCxnSpPr>
        <p:spPr>
          <a:xfrm flipH="1">
            <a:off x="1456661" y="3694280"/>
            <a:ext cx="5613990" cy="728865"/>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Date Placeholder 1">
            <a:extLst>
              <a:ext uri="{FF2B5EF4-FFF2-40B4-BE49-F238E27FC236}">
                <a16:creationId xmlns:a16="http://schemas.microsoft.com/office/drawing/2014/main" id="{97A35E00-130F-0C6B-A8F0-63C06A77FBAA}"/>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2" name="Footer Placeholder 2">
            <a:extLst>
              <a:ext uri="{FF2B5EF4-FFF2-40B4-BE49-F238E27FC236}">
                <a16:creationId xmlns:a16="http://schemas.microsoft.com/office/drawing/2014/main" id="{71FC217D-1623-687C-73F0-39ED1C7B0CA0}"/>
              </a:ext>
            </a:extLst>
          </p:cNvPr>
          <p:cNvSpPr txBox="1">
            <a:spLocks/>
          </p:cNvSpPr>
          <p:nvPr/>
        </p:nvSpPr>
        <p:spPr>
          <a:xfrm>
            <a:off x="6172201" y="6419850"/>
            <a:ext cx="3727496" cy="43815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Battery Replacement Guide</a:t>
            </a:r>
            <a:endParaRPr lang="fr-FR" dirty="0"/>
          </a:p>
        </p:txBody>
      </p:sp>
    </p:spTree>
    <p:extLst>
      <p:ext uri="{BB962C8B-B14F-4D97-AF65-F5344CB8AC3E}">
        <p14:creationId xmlns:p14="http://schemas.microsoft.com/office/powerpoint/2010/main" val="2154296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87443-F7FC-4C3B-9FBC-748C0CBEC206}"/>
              </a:ext>
            </a:extLst>
          </p:cNvPr>
          <p:cNvSpPr>
            <a:spLocks noGrp="1"/>
          </p:cNvSpPr>
          <p:nvPr>
            <p:ph type="title"/>
          </p:nvPr>
        </p:nvSpPr>
        <p:spPr>
          <a:xfrm>
            <a:off x="-1" y="2903458"/>
            <a:ext cx="12192001" cy="681405"/>
          </a:xfrm>
        </p:spPr>
        <p:txBody>
          <a:bodyPr/>
          <a:lstStyle/>
          <a:p>
            <a:pPr algn="ctr"/>
            <a:r>
              <a:rPr lang="en-GB" sz="4400" dirty="0"/>
              <a:t>Updating Battery Expiry date on PLB</a:t>
            </a:r>
          </a:p>
        </p:txBody>
      </p:sp>
      <p:sp>
        <p:nvSpPr>
          <p:cNvPr id="6" name="Date Placeholder 1">
            <a:extLst>
              <a:ext uri="{FF2B5EF4-FFF2-40B4-BE49-F238E27FC236}">
                <a16:creationId xmlns:a16="http://schemas.microsoft.com/office/drawing/2014/main" id="{D2BB842F-9B40-5234-100F-954343AEF383}"/>
              </a:ext>
            </a:extLst>
          </p:cNvPr>
          <p:cNvSpPr txBox="1">
            <a:spLocks/>
          </p:cNvSpPr>
          <p:nvPr/>
        </p:nvSpPr>
        <p:spPr>
          <a:xfrm>
            <a:off x="9622438" y="6419850"/>
            <a:ext cx="1039416" cy="21185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9822F6-F2C1-4BBE-9EE1-247EF3025102}" type="datetime7">
              <a:rPr lang="en-US" smtClean="0"/>
              <a:pPr/>
              <a:t>Feb-25</a:t>
            </a:fld>
            <a:endParaRPr lang="fr-FR" dirty="0"/>
          </a:p>
        </p:txBody>
      </p:sp>
      <p:sp>
        <p:nvSpPr>
          <p:cNvPr id="3" name="Footer Placeholder 2">
            <a:extLst>
              <a:ext uri="{FF2B5EF4-FFF2-40B4-BE49-F238E27FC236}">
                <a16:creationId xmlns:a16="http://schemas.microsoft.com/office/drawing/2014/main" id="{1D91365D-5F23-9835-80E3-426DB5B71524}"/>
              </a:ext>
            </a:extLst>
          </p:cNvPr>
          <p:cNvSpPr txBox="1">
            <a:spLocks/>
          </p:cNvSpPr>
          <p:nvPr/>
        </p:nvSpPr>
        <p:spPr>
          <a:xfrm>
            <a:off x="6172201" y="6419850"/>
            <a:ext cx="3727496" cy="43815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Battery Replacement Guide</a:t>
            </a:r>
            <a:endParaRPr lang="fr-FR" dirty="0"/>
          </a:p>
        </p:txBody>
      </p:sp>
    </p:spTree>
    <p:extLst>
      <p:ext uri="{BB962C8B-B14F-4D97-AF65-F5344CB8AC3E}">
        <p14:creationId xmlns:p14="http://schemas.microsoft.com/office/powerpoint/2010/main" val="1965020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1C7D9C6A-4F07-93E4-F7BA-001B33DF1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9111" y="1424428"/>
            <a:ext cx="5315808" cy="2518015"/>
          </a:xfrm>
          <a:prstGeom prst="rect">
            <a:avLst/>
          </a:prstGeom>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Programming the PLB</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569887" y="1195423"/>
            <a:ext cx="5149218" cy="4703931"/>
          </a:xfrm>
        </p:spPr>
        <p:txBody>
          <a:bodyPr>
            <a:normAutofit/>
          </a:bodyP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first step is to select the Beacon Registration Country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Then select the relevant expiry date of the battery  by Month and Year. If this information is not entered, then the Program and Print buttons will remain disabled, not allowing the PLB to be programmed or documents to be printed after programming</a:t>
            </a:r>
          </a:p>
          <a:p>
            <a:pPr marL="285750" indent="-285750">
              <a:buFont typeface="Arial" panose="020B0604020202020204" pitchFamily="34" charset="0"/>
              <a:buChar char="•"/>
            </a:pPr>
            <a:endParaRPr lang="en-GB" dirty="0"/>
          </a:p>
        </p:txBody>
      </p:sp>
      <p:cxnSp>
        <p:nvCxnSpPr>
          <p:cNvPr id="14" name="Straight Arrow Connector 13">
            <a:extLst>
              <a:ext uri="{FF2B5EF4-FFF2-40B4-BE49-F238E27FC236}">
                <a16:creationId xmlns:a16="http://schemas.microsoft.com/office/drawing/2014/main" id="{76B418A8-9BEC-4110-BE9A-5B05593F441E}"/>
              </a:ext>
            </a:extLst>
          </p:cNvPr>
          <p:cNvCxnSpPr>
            <a:cxnSpLocks/>
            <a:endCxn id="13" idx="2"/>
          </p:cNvCxnSpPr>
          <p:nvPr/>
        </p:nvCxnSpPr>
        <p:spPr>
          <a:xfrm>
            <a:off x="5508325" y="3203336"/>
            <a:ext cx="812049" cy="183158"/>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12686B0-3577-443A-9161-69FD5AE52030}"/>
              </a:ext>
            </a:extLst>
          </p:cNvPr>
          <p:cNvCxnSpPr>
            <a:cxnSpLocks/>
            <a:stCxn id="13" idx="6"/>
          </p:cNvCxnSpPr>
          <p:nvPr/>
        </p:nvCxnSpPr>
        <p:spPr>
          <a:xfrm flipV="1">
            <a:off x="8222233" y="2183461"/>
            <a:ext cx="2823303" cy="1203033"/>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1C50631F-A009-4D78-9DA0-4F003B272655}"/>
              </a:ext>
            </a:extLst>
          </p:cNvPr>
          <p:cNvSpPr/>
          <p:nvPr/>
        </p:nvSpPr>
        <p:spPr>
          <a:xfrm>
            <a:off x="6320374" y="3203336"/>
            <a:ext cx="1901859" cy="366316"/>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1BEB149B-CF85-4820-B12A-AE8F622407E1}"/>
              </a:ext>
            </a:extLst>
          </p:cNvPr>
          <p:cNvCxnSpPr>
            <a:cxnSpLocks/>
          </p:cNvCxnSpPr>
          <p:nvPr/>
        </p:nvCxnSpPr>
        <p:spPr>
          <a:xfrm>
            <a:off x="4601497" y="1757505"/>
            <a:ext cx="2177994" cy="1114234"/>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Date Placeholder 1">
            <a:extLst>
              <a:ext uri="{FF2B5EF4-FFF2-40B4-BE49-F238E27FC236}">
                <a16:creationId xmlns:a16="http://schemas.microsoft.com/office/drawing/2014/main" id="{F7F41DAE-51D6-C42D-90C9-E35203B8C228}"/>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2" name="Footer Placeholder 2">
            <a:extLst>
              <a:ext uri="{FF2B5EF4-FFF2-40B4-BE49-F238E27FC236}">
                <a16:creationId xmlns:a16="http://schemas.microsoft.com/office/drawing/2014/main" id="{39CA5506-0988-9966-1B7B-A94DC6EAA3F4}"/>
              </a:ext>
            </a:extLst>
          </p:cNvPr>
          <p:cNvSpPr txBox="1">
            <a:spLocks/>
          </p:cNvSpPr>
          <p:nvPr/>
        </p:nvSpPr>
        <p:spPr>
          <a:xfrm>
            <a:off x="6172201" y="6419850"/>
            <a:ext cx="3727496" cy="43815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Battery Replacement Guide</a:t>
            </a:r>
            <a:endParaRPr lang="fr-FR" dirty="0"/>
          </a:p>
        </p:txBody>
      </p:sp>
    </p:spTree>
    <p:extLst>
      <p:ext uri="{BB962C8B-B14F-4D97-AF65-F5344CB8AC3E}">
        <p14:creationId xmlns:p14="http://schemas.microsoft.com/office/powerpoint/2010/main" val="4164681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E156412F-1766-E695-9315-44DA03BD4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1096" y="634276"/>
            <a:ext cx="5149217" cy="5101976"/>
          </a:xfrm>
          <a:prstGeom prst="rect">
            <a:avLst/>
          </a:prstGeom>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Programming the PLB</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608161" y="1349053"/>
            <a:ext cx="5149218" cy="4265165"/>
          </a:xfrm>
        </p:spPr>
        <p:txBody>
          <a:bodyPr/>
          <a:lstStyle/>
          <a:p>
            <a:pPr marL="285750" indent="-285750">
              <a:buFont typeface="Arial" panose="020B0604020202020204" pitchFamily="34" charset="0"/>
              <a:buChar char="•"/>
            </a:pPr>
            <a:r>
              <a:rPr lang="en-GB" dirty="0"/>
              <a:t>With the Battery expiry date now entered, the Program and Print buttons will now be enabled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Enter the relevant information in the following fields – </a:t>
            </a:r>
          </a:p>
          <a:p>
            <a:pPr marL="422275" lvl="2" indent="-285750"/>
            <a:r>
              <a:rPr lang="en-GB" dirty="0"/>
              <a:t>Coded Serial Number (will automatically be entered)</a:t>
            </a:r>
          </a:p>
          <a:p>
            <a:pPr marL="552450" lvl="3" indent="-285750"/>
            <a:r>
              <a:rPr lang="en-GB" dirty="0"/>
              <a:t>Confirmation of preferred registration type for Flag can be checked with either the flag administration of the country of registry or on the COSPAS SARSAT website if not sure. </a:t>
            </a:r>
          </a:p>
          <a:p>
            <a:pPr marL="285750" indent="-285750">
              <a:buFont typeface="Arial" panose="020B0604020202020204" pitchFamily="34" charset="0"/>
              <a:buChar char="•"/>
            </a:pPr>
            <a:endParaRPr lang="en-GB" dirty="0"/>
          </a:p>
        </p:txBody>
      </p:sp>
      <p:cxnSp>
        <p:nvCxnSpPr>
          <p:cNvPr id="14" name="Straight Arrow Connector 13">
            <a:extLst>
              <a:ext uri="{FF2B5EF4-FFF2-40B4-BE49-F238E27FC236}">
                <a16:creationId xmlns:a16="http://schemas.microsoft.com/office/drawing/2014/main" id="{76B418A8-9BEC-4110-BE9A-5B05593F441E}"/>
              </a:ext>
            </a:extLst>
          </p:cNvPr>
          <p:cNvCxnSpPr>
            <a:cxnSpLocks/>
            <a:endCxn id="13" idx="2"/>
          </p:cNvCxnSpPr>
          <p:nvPr/>
        </p:nvCxnSpPr>
        <p:spPr>
          <a:xfrm>
            <a:off x="5273749" y="1722474"/>
            <a:ext cx="857347" cy="743135"/>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12686B0-3577-443A-9161-69FD5AE52030}"/>
              </a:ext>
            </a:extLst>
          </p:cNvPr>
          <p:cNvCxnSpPr>
            <a:cxnSpLocks/>
            <a:stCxn id="13" idx="6"/>
          </p:cNvCxnSpPr>
          <p:nvPr/>
        </p:nvCxnSpPr>
        <p:spPr>
          <a:xfrm flipV="1">
            <a:off x="8032955" y="1349053"/>
            <a:ext cx="2753032" cy="1116556"/>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1C50631F-A009-4D78-9DA0-4F003B272655}"/>
              </a:ext>
            </a:extLst>
          </p:cNvPr>
          <p:cNvSpPr/>
          <p:nvPr/>
        </p:nvSpPr>
        <p:spPr>
          <a:xfrm>
            <a:off x="6131096" y="2282451"/>
            <a:ext cx="1901859" cy="366316"/>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9F6E6BD7-9FBD-4ED7-912D-490CF9215CBD}"/>
              </a:ext>
            </a:extLst>
          </p:cNvPr>
          <p:cNvCxnSpPr>
            <a:cxnSpLocks/>
          </p:cNvCxnSpPr>
          <p:nvPr/>
        </p:nvCxnSpPr>
        <p:spPr>
          <a:xfrm>
            <a:off x="4752753" y="3668233"/>
            <a:ext cx="1997024" cy="541001"/>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4205B01-2E4F-46D1-A20F-C0D35C29A628}"/>
              </a:ext>
            </a:extLst>
          </p:cNvPr>
          <p:cNvSpPr/>
          <p:nvPr/>
        </p:nvSpPr>
        <p:spPr>
          <a:xfrm>
            <a:off x="6749777" y="3938733"/>
            <a:ext cx="1681869" cy="541001"/>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ate Placeholder 1">
            <a:extLst>
              <a:ext uri="{FF2B5EF4-FFF2-40B4-BE49-F238E27FC236}">
                <a16:creationId xmlns:a16="http://schemas.microsoft.com/office/drawing/2014/main" id="{42512BAD-5ED5-D4B6-33F9-6F8C3350394E}"/>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2" name="Footer Placeholder 2">
            <a:extLst>
              <a:ext uri="{FF2B5EF4-FFF2-40B4-BE49-F238E27FC236}">
                <a16:creationId xmlns:a16="http://schemas.microsoft.com/office/drawing/2014/main" id="{ABFA7AE2-4020-0B74-D8AD-2D190B7D0F2D}"/>
              </a:ext>
            </a:extLst>
          </p:cNvPr>
          <p:cNvSpPr txBox="1">
            <a:spLocks/>
          </p:cNvSpPr>
          <p:nvPr/>
        </p:nvSpPr>
        <p:spPr>
          <a:xfrm>
            <a:off x="6172201" y="6419850"/>
            <a:ext cx="3727496" cy="43815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Battery Replacement Guide</a:t>
            </a:r>
            <a:endParaRPr lang="fr-FR" dirty="0"/>
          </a:p>
        </p:txBody>
      </p:sp>
    </p:spTree>
    <p:extLst>
      <p:ext uri="{BB962C8B-B14F-4D97-AF65-F5344CB8AC3E}">
        <p14:creationId xmlns:p14="http://schemas.microsoft.com/office/powerpoint/2010/main" val="27753964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screenshot of a computer&#10;&#10;Description automatically generated">
            <a:extLst>
              <a:ext uri="{FF2B5EF4-FFF2-40B4-BE49-F238E27FC236}">
                <a16:creationId xmlns:a16="http://schemas.microsoft.com/office/drawing/2014/main" id="{EC185F93-D330-F403-95FE-FAEDAF5F45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4268" y="3351194"/>
            <a:ext cx="5141659" cy="2884149"/>
          </a:xfrm>
          <a:prstGeom prst="rect">
            <a:avLst/>
          </a:prstGeom>
        </p:spPr>
      </p:pic>
      <p:pic>
        <p:nvPicPr>
          <p:cNvPr id="19" name="Picture 18" descr="A screenshot of a computer&#10;&#10;Description automatically generated">
            <a:extLst>
              <a:ext uri="{FF2B5EF4-FFF2-40B4-BE49-F238E27FC236}">
                <a16:creationId xmlns:a16="http://schemas.microsoft.com/office/drawing/2014/main" id="{D2ADFD95-3952-F2EF-DA5A-58BC3FBB9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88" y="3912631"/>
            <a:ext cx="4791822" cy="2676244"/>
          </a:xfrm>
          <a:prstGeom prst="rect">
            <a:avLst/>
          </a:prstGeom>
        </p:spPr>
      </p:pic>
      <p:pic>
        <p:nvPicPr>
          <p:cNvPr id="4" name="Picture 3" descr="A screenshot of a phone number&#10;&#10;Description automatically generated">
            <a:extLst>
              <a:ext uri="{FF2B5EF4-FFF2-40B4-BE49-F238E27FC236}">
                <a16:creationId xmlns:a16="http://schemas.microsoft.com/office/drawing/2014/main" id="{C93090AF-8CE2-217C-B15F-1AB10DE3B4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073" y="1047766"/>
            <a:ext cx="4778477" cy="2676245"/>
          </a:xfrm>
          <a:prstGeom prst="rect">
            <a:avLst/>
          </a:prstGeom>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Programming the PLB</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6204153" y="1060727"/>
            <a:ext cx="4896317" cy="2406541"/>
          </a:xfrm>
        </p:spPr>
        <p:txBody>
          <a:bodyPr/>
          <a:lstStyle/>
          <a:p>
            <a:pPr marL="285750" indent="-285750">
              <a:buFont typeface="Arial" panose="020B0604020202020204" pitchFamily="34" charset="0"/>
              <a:buChar char="•"/>
            </a:pPr>
            <a:r>
              <a:rPr lang="en-GB" dirty="0"/>
              <a:t>Enter any further information into the tabs Owner information, Contact Information and Other information. Please note that this information is not required to program the beacon, if it is given this information will appear on the printed warranty and registration forms. The registration forms must be sent to the Beacon registration Authority for the relevant country.</a:t>
            </a:r>
          </a:p>
        </p:txBody>
      </p:sp>
      <p:sp>
        <p:nvSpPr>
          <p:cNvPr id="12" name="Oval 11">
            <a:extLst>
              <a:ext uri="{FF2B5EF4-FFF2-40B4-BE49-F238E27FC236}">
                <a16:creationId xmlns:a16="http://schemas.microsoft.com/office/drawing/2014/main" id="{4F78769A-2710-4D2C-AD83-3C573CC417FF}"/>
              </a:ext>
            </a:extLst>
          </p:cNvPr>
          <p:cNvSpPr/>
          <p:nvPr/>
        </p:nvSpPr>
        <p:spPr>
          <a:xfrm>
            <a:off x="1556128" y="1281540"/>
            <a:ext cx="913620" cy="332714"/>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BFE74DE9-12B5-4541-B64E-778B6126671B}"/>
              </a:ext>
            </a:extLst>
          </p:cNvPr>
          <p:cNvSpPr/>
          <p:nvPr/>
        </p:nvSpPr>
        <p:spPr>
          <a:xfrm>
            <a:off x="2397011" y="4174052"/>
            <a:ext cx="913620" cy="332714"/>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8CCA77AA-F855-432E-AD20-B58C14040676}"/>
              </a:ext>
            </a:extLst>
          </p:cNvPr>
          <p:cNvSpPr/>
          <p:nvPr/>
        </p:nvSpPr>
        <p:spPr>
          <a:xfrm>
            <a:off x="9281075" y="3662856"/>
            <a:ext cx="913620" cy="332714"/>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a:extLst>
              <a:ext uri="{FF2B5EF4-FFF2-40B4-BE49-F238E27FC236}">
                <a16:creationId xmlns:a16="http://schemas.microsoft.com/office/drawing/2014/main" id="{1C5BBFED-DE88-4DA3-8237-583E7D8D7026}"/>
              </a:ext>
            </a:extLst>
          </p:cNvPr>
          <p:cNvCxnSpPr>
            <a:cxnSpLocks/>
            <a:stCxn id="13" idx="5"/>
            <a:endCxn id="14" idx="2"/>
          </p:cNvCxnSpPr>
          <p:nvPr/>
        </p:nvCxnSpPr>
        <p:spPr>
          <a:xfrm flipV="1">
            <a:off x="3176834" y="3829213"/>
            <a:ext cx="6104241" cy="628828"/>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56307B6-2FC1-4BAC-BAC6-08EF15AE1953}"/>
              </a:ext>
            </a:extLst>
          </p:cNvPr>
          <p:cNvCxnSpPr>
            <a:cxnSpLocks/>
            <a:stCxn id="12" idx="4"/>
          </p:cNvCxnSpPr>
          <p:nvPr/>
        </p:nvCxnSpPr>
        <p:spPr>
          <a:xfrm>
            <a:off x="2012938" y="1614254"/>
            <a:ext cx="678307" cy="2559798"/>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A5231E8-461A-434C-8F78-151711F67AB8}"/>
              </a:ext>
            </a:extLst>
          </p:cNvPr>
          <p:cNvCxnSpPr>
            <a:cxnSpLocks/>
            <a:endCxn id="12" idx="6"/>
          </p:cNvCxnSpPr>
          <p:nvPr/>
        </p:nvCxnSpPr>
        <p:spPr>
          <a:xfrm flipH="1">
            <a:off x="2469748" y="1211951"/>
            <a:ext cx="3864857" cy="235946"/>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Date Placeholder 1">
            <a:extLst>
              <a:ext uri="{FF2B5EF4-FFF2-40B4-BE49-F238E27FC236}">
                <a16:creationId xmlns:a16="http://schemas.microsoft.com/office/drawing/2014/main" id="{2CA023F3-D03D-DEA1-483F-D1E57D3EA501}"/>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2" name="Footer Placeholder 2">
            <a:extLst>
              <a:ext uri="{FF2B5EF4-FFF2-40B4-BE49-F238E27FC236}">
                <a16:creationId xmlns:a16="http://schemas.microsoft.com/office/drawing/2014/main" id="{AC93855E-2F79-0FD4-2907-BD2CA6C6D6FD}"/>
              </a:ext>
            </a:extLst>
          </p:cNvPr>
          <p:cNvSpPr txBox="1">
            <a:spLocks/>
          </p:cNvSpPr>
          <p:nvPr/>
        </p:nvSpPr>
        <p:spPr>
          <a:xfrm>
            <a:off x="6172201" y="6419850"/>
            <a:ext cx="3727496" cy="43815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Battery Replacement Guide</a:t>
            </a:r>
            <a:endParaRPr lang="fr-FR" dirty="0"/>
          </a:p>
        </p:txBody>
      </p:sp>
    </p:spTree>
    <p:extLst>
      <p:ext uri="{BB962C8B-B14F-4D97-AF65-F5344CB8AC3E}">
        <p14:creationId xmlns:p14="http://schemas.microsoft.com/office/powerpoint/2010/main" val="1418036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program&#10;&#10;Description automatically generated">
            <a:extLst>
              <a:ext uri="{FF2B5EF4-FFF2-40B4-BE49-F238E27FC236}">
                <a16:creationId xmlns:a16="http://schemas.microsoft.com/office/drawing/2014/main" id="{F205896F-E324-272F-38A7-F4C1C8FC8B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7423" y="364010"/>
            <a:ext cx="5997565" cy="5989714"/>
          </a:xfrm>
          <a:prstGeom prst="rect">
            <a:avLst/>
          </a:prstGeom>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Programming the PLB</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608161" y="1349053"/>
            <a:ext cx="5149218" cy="4265165"/>
          </a:xfrm>
        </p:spPr>
        <p:txBody>
          <a:bodyPr/>
          <a:lstStyle/>
          <a:p>
            <a:pPr marL="285750" indent="-285750">
              <a:buFont typeface="Arial" panose="020B0604020202020204" pitchFamily="34" charset="0"/>
              <a:buChar char="•"/>
            </a:pPr>
            <a:r>
              <a:rPr lang="en-GB" dirty="0"/>
              <a:t>After all the relevant information has been entered, please go over the entered information to make sure all has been entered correctly. </a:t>
            </a:r>
          </a:p>
          <a:p>
            <a:pPr marL="285750" indent="-285750">
              <a:buFont typeface="Arial" panose="020B0604020202020204" pitchFamily="34" charset="0"/>
              <a:buChar char="•"/>
            </a:pPr>
            <a:r>
              <a:rPr lang="en-GB" dirty="0"/>
              <a:t>Once the check has been done, click the Program button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following window will appear to confirm information on the beacon. Once confirmed click program to continue</a:t>
            </a:r>
          </a:p>
          <a:p>
            <a:pPr marL="285750" indent="-285750">
              <a:buFont typeface="Arial" panose="020B0604020202020204" pitchFamily="34" charset="0"/>
              <a:buChar char="•"/>
            </a:pPr>
            <a:endParaRPr lang="en-GB" dirty="0"/>
          </a:p>
        </p:txBody>
      </p:sp>
      <p:cxnSp>
        <p:nvCxnSpPr>
          <p:cNvPr id="15" name="Straight Arrow Connector 14">
            <a:extLst>
              <a:ext uri="{FF2B5EF4-FFF2-40B4-BE49-F238E27FC236}">
                <a16:creationId xmlns:a16="http://schemas.microsoft.com/office/drawing/2014/main" id="{212686B0-3577-443A-9161-69FD5AE52030}"/>
              </a:ext>
            </a:extLst>
          </p:cNvPr>
          <p:cNvCxnSpPr>
            <a:cxnSpLocks/>
          </p:cNvCxnSpPr>
          <p:nvPr/>
        </p:nvCxnSpPr>
        <p:spPr>
          <a:xfrm flipV="1">
            <a:off x="5102942" y="1243782"/>
            <a:ext cx="6358231" cy="1347639"/>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6B418A8-9BEC-4110-BE9A-5B05593F441E}"/>
              </a:ext>
            </a:extLst>
          </p:cNvPr>
          <p:cNvCxnSpPr>
            <a:cxnSpLocks/>
          </p:cNvCxnSpPr>
          <p:nvPr/>
        </p:nvCxnSpPr>
        <p:spPr>
          <a:xfrm flipV="1">
            <a:off x="10313581" y="3636818"/>
            <a:ext cx="513746" cy="637470"/>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504812C8-7D41-4F3F-AEA0-D2E2221E17BE}"/>
              </a:ext>
            </a:extLst>
          </p:cNvPr>
          <p:cNvSpPr/>
          <p:nvPr/>
        </p:nvSpPr>
        <p:spPr>
          <a:xfrm>
            <a:off x="6385594" y="3371437"/>
            <a:ext cx="3927987" cy="1790286"/>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9F6E6BD7-9FBD-4ED7-912D-490CF9215CBD}"/>
              </a:ext>
            </a:extLst>
          </p:cNvPr>
          <p:cNvCxnSpPr>
            <a:cxnSpLocks/>
          </p:cNvCxnSpPr>
          <p:nvPr/>
        </p:nvCxnSpPr>
        <p:spPr>
          <a:xfrm>
            <a:off x="5538576" y="3956627"/>
            <a:ext cx="847018" cy="317661"/>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Date Placeholder 1">
            <a:extLst>
              <a:ext uri="{FF2B5EF4-FFF2-40B4-BE49-F238E27FC236}">
                <a16:creationId xmlns:a16="http://schemas.microsoft.com/office/drawing/2014/main" id="{A784A9D2-1FDB-222F-C0F5-2A951AD9EB8F}"/>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2" name="Footer Placeholder 2">
            <a:extLst>
              <a:ext uri="{FF2B5EF4-FFF2-40B4-BE49-F238E27FC236}">
                <a16:creationId xmlns:a16="http://schemas.microsoft.com/office/drawing/2014/main" id="{A1A3C2E8-2753-2FD9-F3D6-4A0E28CFBD4E}"/>
              </a:ext>
            </a:extLst>
          </p:cNvPr>
          <p:cNvSpPr txBox="1">
            <a:spLocks/>
          </p:cNvSpPr>
          <p:nvPr/>
        </p:nvSpPr>
        <p:spPr>
          <a:xfrm>
            <a:off x="6172201" y="6419850"/>
            <a:ext cx="3727496" cy="43815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Battery Replacement Guide</a:t>
            </a:r>
            <a:endParaRPr lang="fr-FR" dirty="0"/>
          </a:p>
        </p:txBody>
      </p:sp>
    </p:spTree>
    <p:extLst>
      <p:ext uri="{BB962C8B-B14F-4D97-AF65-F5344CB8AC3E}">
        <p14:creationId xmlns:p14="http://schemas.microsoft.com/office/powerpoint/2010/main" val="1953670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screenshot of a computer&#10;&#10;Description automatically generated">
            <a:extLst>
              <a:ext uri="{FF2B5EF4-FFF2-40B4-BE49-F238E27FC236}">
                <a16:creationId xmlns:a16="http://schemas.microsoft.com/office/drawing/2014/main" id="{3C316EFE-1B22-606E-866D-98983398C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081" y="3770100"/>
            <a:ext cx="5112326" cy="2355417"/>
          </a:xfrm>
          <a:prstGeom prst="rect">
            <a:avLst/>
          </a:prstGeom>
        </p:spPr>
      </p:pic>
      <p:pic>
        <p:nvPicPr>
          <p:cNvPr id="17" name="Picture 16" descr="A screenshot of a computer&#10;&#10;Description automatically generated">
            <a:extLst>
              <a:ext uri="{FF2B5EF4-FFF2-40B4-BE49-F238E27FC236}">
                <a16:creationId xmlns:a16="http://schemas.microsoft.com/office/drawing/2014/main" id="{A8079726-B478-60B2-7383-471B1FF637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50" y="958266"/>
            <a:ext cx="5099989" cy="2384936"/>
          </a:xfrm>
          <a:prstGeom prst="rect">
            <a:avLst/>
          </a:prstGeom>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Programming the PLB</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6027174" y="1002403"/>
            <a:ext cx="5937814" cy="5164137"/>
          </a:xfrm>
        </p:spPr>
        <p:txBody>
          <a:bodyPr>
            <a:normAutofit/>
          </a:bodyP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After the programming button has been clicked, the Beacon Connection block will change status to Start Program. Once the beacon has been programmed the Beacon Connection block will change status to Finished Program</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Beacon Connected button will change to Programmed with a Tick when successful</a:t>
            </a:r>
          </a:p>
        </p:txBody>
      </p:sp>
      <p:sp>
        <p:nvSpPr>
          <p:cNvPr id="11" name="Oval 10">
            <a:extLst>
              <a:ext uri="{FF2B5EF4-FFF2-40B4-BE49-F238E27FC236}">
                <a16:creationId xmlns:a16="http://schemas.microsoft.com/office/drawing/2014/main" id="{6CA1134F-A4EE-47CB-8137-2B44424B2BA6}"/>
              </a:ext>
            </a:extLst>
          </p:cNvPr>
          <p:cNvSpPr/>
          <p:nvPr/>
        </p:nvSpPr>
        <p:spPr>
          <a:xfrm>
            <a:off x="3698445" y="5197930"/>
            <a:ext cx="1104613" cy="627681"/>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87E13042-A730-422E-8EE6-F39D0AC1460B}"/>
              </a:ext>
            </a:extLst>
          </p:cNvPr>
          <p:cNvSpPr/>
          <p:nvPr/>
        </p:nvSpPr>
        <p:spPr>
          <a:xfrm>
            <a:off x="3767271" y="2444635"/>
            <a:ext cx="966961" cy="696507"/>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a:extLst>
              <a:ext uri="{FF2B5EF4-FFF2-40B4-BE49-F238E27FC236}">
                <a16:creationId xmlns:a16="http://schemas.microsoft.com/office/drawing/2014/main" id="{EED87C3E-E27E-430C-8FB5-7E8E216969C5}"/>
              </a:ext>
            </a:extLst>
          </p:cNvPr>
          <p:cNvCxnSpPr>
            <a:cxnSpLocks/>
            <a:stCxn id="10" idx="4"/>
            <a:endCxn id="11" idx="0"/>
          </p:cNvCxnSpPr>
          <p:nvPr/>
        </p:nvCxnSpPr>
        <p:spPr>
          <a:xfrm>
            <a:off x="4250752" y="3141142"/>
            <a:ext cx="0" cy="2056788"/>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9357B96E-B794-48A5-B0F9-5D3141FA2C17}"/>
              </a:ext>
            </a:extLst>
          </p:cNvPr>
          <p:cNvSpPr/>
          <p:nvPr/>
        </p:nvSpPr>
        <p:spPr>
          <a:xfrm>
            <a:off x="4681671" y="2821535"/>
            <a:ext cx="755568" cy="533887"/>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Arrow Connector 24">
            <a:extLst>
              <a:ext uri="{FF2B5EF4-FFF2-40B4-BE49-F238E27FC236}">
                <a16:creationId xmlns:a16="http://schemas.microsoft.com/office/drawing/2014/main" id="{913FD0FD-1EFF-403D-9130-376777AE3A87}"/>
              </a:ext>
            </a:extLst>
          </p:cNvPr>
          <p:cNvCxnSpPr>
            <a:cxnSpLocks/>
            <a:endCxn id="23" idx="5"/>
          </p:cNvCxnSpPr>
          <p:nvPr/>
        </p:nvCxnSpPr>
        <p:spPr>
          <a:xfrm flipH="1" flipV="1">
            <a:off x="5326589" y="3277236"/>
            <a:ext cx="845611" cy="1034129"/>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381B01C-A12F-42D5-9646-926CD73F8E2B}"/>
              </a:ext>
            </a:extLst>
          </p:cNvPr>
          <p:cNvCxnSpPr>
            <a:cxnSpLocks/>
            <a:endCxn id="12" idx="0"/>
          </p:cNvCxnSpPr>
          <p:nvPr/>
        </p:nvCxnSpPr>
        <p:spPr>
          <a:xfrm>
            <a:off x="5059455" y="3355422"/>
            <a:ext cx="0" cy="2203245"/>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02D74C35-A518-42E9-A85B-487DC66E4332}"/>
              </a:ext>
            </a:extLst>
          </p:cNvPr>
          <p:cNvSpPr/>
          <p:nvPr/>
        </p:nvSpPr>
        <p:spPr>
          <a:xfrm>
            <a:off x="4681671" y="5558667"/>
            <a:ext cx="755568" cy="533887"/>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E0901A7D-A045-4139-9A72-F5404C59C215}"/>
              </a:ext>
            </a:extLst>
          </p:cNvPr>
          <p:cNvCxnSpPr>
            <a:cxnSpLocks/>
            <a:endCxn id="10" idx="7"/>
          </p:cNvCxnSpPr>
          <p:nvPr/>
        </p:nvCxnSpPr>
        <p:spPr>
          <a:xfrm flipH="1">
            <a:off x="4592624" y="1880755"/>
            <a:ext cx="1579576" cy="665881"/>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Date Placeholder 1">
            <a:extLst>
              <a:ext uri="{FF2B5EF4-FFF2-40B4-BE49-F238E27FC236}">
                <a16:creationId xmlns:a16="http://schemas.microsoft.com/office/drawing/2014/main" id="{5550DA17-054B-A18C-F5B4-440A695AC845}"/>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14" name="Footer Placeholder 2">
            <a:extLst>
              <a:ext uri="{FF2B5EF4-FFF2-40B4-BE49-F238E27FC236}">
                <a16:creationId xmlns:a16="http://schemas.microsoft.com/office/drawing/2014/main" id="{2795B83D-66AE-82C5-252D-A329B4E1BA3E}"/>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spTree>
    <p:extLst>
      <p:ext uri="{BB962C8B-B14F-4D97-AF65-F5344CB8AC3E}">
        <p14:creationId xmlns:p14="http://schemas.microsoft.com/office/powerpoint/2010/main" val="4204711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9C1274D5-BA7F-9877-6F53-320E29C4ED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60" y="919203"/>
            <a:ext cx="5365559" cy="5330536"/>
          </a:xfrm>
          <a:prstGeom prst="rect">
            <a:avLst/>
          </a:prstGeom>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Programming the PLB</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7338646" y="1002403"/>
            <a:ext cx="4214257" cy="5164137"/>
          </a:xfrm>
        </p:spPr>
        <p:txBody>
          <a:bodyP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Once programming has been completed, click the Print button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following window will provide option for documents to be printed. </a:t>
            </a:r>
          </a:p>
          <a:p>
            <a:pPr marL="285750" indent="-285750">
              <a:buFont typeface="Arial" panose="020B0604020202020204" pitchFamily="34" charset="0"/>
              <a:buChar char="•"/>
            </a:pPr>
            <a:r>
              <a:rPr lang="en-GB" dirty="0"/>
              <a:t>If it is a new PLB, the following will need to be printed: - </a:t>
            </a:r>
          </a:p>
          <a:p>
            <a:pPr marL="422275" lvl="2" indent="-285750"/>
            <a:r>
              <a:rPr lang="en-GB" dirty="0"/>
              <a:t>Labels, Warranty Form, Registration Form and Programming certificate</a:t>
            </a:r>
          </a:p>
          <a:p>
            <a:pPr marL="285750" indent="-285750">
              <a:buFont typeface="Arial" panose="020B0604020202020204" pitchFamily="34" charset="0"/>
              <a:buChar char="•"/>
            </a:pPr>
            <a:r>
              <a:rPr lang="en-GB" dirty="0"/>
              <a:t>If it is an existing PLB, the following will need to be printed: </a:t>
            </a:r>
          </a:p>
          <a:p>
            <a:pPr marL="422275" lvl="2" indent="-285750"/>
            <a:r>
              <a:rPr lang="en-GB" dirty="0"/>
              <a:t>Labels and Programming certificate only</a:t>
            </a:r>
          </a:p>
        </p:txBody>
      </p:sp>
      <p:cxnSp>
        <p:nvCxnSpPr>
          <p:cNvPr id="16" name="Straight Arrow Connector 15">
            <a:extLst>
              <a:ext uri="{FF2B5EF4-FFF2-40B4-BE49-F238E27FC236}">
                <a16:creationId xmlns:a16="http://schemas.microsoft.com/office/drawing/2014/main" id="{F0821F41-8F76-4A86-974D-24DE46A2D6C2}"/>
              </a:ext>
            </a:extLst>
          </p:cNvPr>
          <p:cNvCxnSpPr>
            <a:cxnSpLocks/>
          </p:cNvCxnSpPr>
          <p:nvPr/>
        </p:nvCxnSpPr>
        <p:spPr>
          <a:xfrm flipH="1">
            <a:off x="4145973" y="2857500"/>
            <a:ext cx="3335482" cy="997527"/>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675E8F7-CCE4-442F-A276-F9EE65E11439}"/>
              </a:ext>
            </a:extLst>
          </p:cNvPr>
          <p:cNvCxnSpPr>
            <a:cxnSpLocks/>
          </p:cNvCxnSpPr>
          <p:nvPr/>
        </p:nvCxnSpPr>
        <p:spPr>
          <a:xfrm flipH="1">
            <a:off x="5911702" y="1527464"/>
            <a:ext cx="1569753" cy="354499"/>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Date Placeholder 1">
            <a:extLst>
              <a:ext uri="{FF2B5EF4-FFF2-40B4-BE49-F238E27FC236}">
                <a16:creationId xmlns:a16="http://schemas.microsoft.com/office/drawing/2014/main" id="{212273D9-2870-B422-8664-59F3C1909EA0}"/>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2" name="Footer Placeholder 2">
            <a:extLst>
              <a:ext uri="{FF2B5EF4-FFF2-40B4-BE49-F238E27FC236}">
                <a16:creationId xmlns:a16="http://schemas.microsoft.com/office/drawing/2014/main" id="{A4C7A762-7F7F-4BFC-A96C-0EA651675A43}"/>
              </a:ext>
            </a:extLst>
          </p:cNvPr>
          <p:cNvSpPr txBox="1">
            <a:spLocks/>
          </p:cNvSpPr>
          <p:nvPr/>
        </p:nvSpPr>
        <p:spPr>
          <a:xfrm>
            <a:off x="6172201" y="6419850"/>
            <a:ext cx="3727496" cy="43815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Battery Replacement Guide</a:t>
            </a:r>
            <a:endParaRPr lang="fr-FR" dirty="0"/>
          </a:p>
        </p:txBody>
      </p:sp>
    </p:spTree>
    <p:extLst>
      <p:ext uri="{BB962C8B-B14F-4D97-AF65-F5344CB8AC3E}">
        <p14:creationId xmlns:p14="http://schemas.microsoft.com/office/powerpoint/2010/main" val="2447459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abel&#10;&#10;Description automatically generated">
            <a:extLst>
              <a:ext uri="{FF2B5EF4-FFF2-40B4-BE49-F238E27FC236}">
                <a16:creationId xmlns:a16="http://schemas.microsoft.com/office/drawing/2014/main" id="{8575246D-DE5A-B838-DF61-8C5ACFB5B4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067" y="2174631"/>
            <a:ext cx="3523456" cy="3126904"/>
          </a:xfrm>
          <a:prstGeom prst="rect">
            <a:avLst/>
          </a:prstGeom>
          <a:ln w="25400">
            <a:solidFill>
              <a:schemeClr val="accent1">
                <a:shade val="15000"/>
              </a:schemeClr>
            </a:solidFill>
          </a:ln>
          <a:effectLst>
            <a:outerShdw blurRad="50800" dist="63500" dir="2700000" algn="tl" rotWithShape="0">
              <a:prstClr val="black">
                <a:alpha val="95000"/>
              </a:prstClr>
            </a:outerShdw>
          </a:effectLst>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Examples of printed documents</a:t>
            </a:r>
          </a:p>
        </p:txBody>
      </p:sp>
      <p:sp>
        <p:nvSpPr>
          <p:cNvPr id="11" name="Text Placeholder 6">
            <a:extLst>
              <a:ext uri="{FF2B5EF4-FFF2-40B4-BE49-F238E27FC236}">
                <a16:creationId xmlns:a16="http://schemas.microsoft.com/office/drawing/2014/main" id="{D7ADF70D-3B4F-42BE-A69C-3B7673136A7B}"/>
              </a:ext>
            </a:extLst>
          </p:cNvPr>
          <p:cNvSpPr>
            <a:spLocks noGrp="1"/>
          </p:cNvSpPr>
          <p:nvPr>
            <p:ph type="body" sz="quarter" idx="21"/>
          </p:nvPr>
        </p:nvSpPr>
        <p:spPr>
          <a:xfrm>
            <a:off x="1198366" y="1527202"/>
            <a:ext cx="5377123" cy="432717"/>
          </a:xfrm>
        </p:spPr>
        <p:txBody>
          <a:bodyPr/>
          <a:lstStyle/>
          <a:p>
            <a:pPr marL="285750" indent="-285750">
              <a:buFont typeface="Arial" panose="020B0604020202020204" pitchFamily="34" charset="0"/>
              <a:buChar char="•"/>
            </a:pPr>
            <a:r>
              <a:rPr lang="en-GB" dirty="0"/>
              <a:t>Labels x 2 copies  and Programming Certificate</a:t>
            </a:r>
          </a:p>
        </p:txBody>
      </p:sp>
      <p:sp>
        <p:nvSpPr>
          <p:cNvPr id="19" name="Text Placeholder 6">
            <a:extLst>
              <a:ext uri="{FF2B5EF4-FFF2-40B4-BE49-F238E27FC236}">
                <a16:creationId xmlns:a16="http://schemas.microsoft.com/office/drawing/2014/main" id="{60D90B2E-E7FB-461D-8D98-B236ED5BE0DC}"/>
              </a:ext>
            </a:extLst>
          </p:cNvPr>
          <p:cNvSpPr txBox="1">
            <a:spLocks/>
          </p:cNvSpPr>
          <p:nvPr/>
        </p:nvSpPr>
        <p:spPr>
          <a:xfrm>
            <a:off x="1275907" y="5693625"/>
            <a:ext cx="2566196" cy="617460"/>
          </a:xfrm>
          <a:prstGeom prst="rect">
            <a:avLst/>
          </a:prstGeom>
        </p:spPr>
        <p:txBody>
          <a:bodyPr vert="horz" lIns="91440" tIns="45720" rIns="91440" bIns="45720" rtlCol="0">
            <a:norm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dirty="0"/>
              <a:t>Manual Labels &amp; Alternate Rear Label  </a:t>
            </a:r>
          </a:p>
        </p:txBody>
      </p:sp>
      <p:cxnSp>
        <p:nvCxnSpPr>
          <p:cNvPr id="13" name="Straight Arrow Connector 12">
            <a:extLst>
              <a:ext uri="{FF2B5EF4-FFF2-40B4-BE49-F238E27FC236}">
                <a16:creationId xmlns:a16="http://schemas.microsoft.com/office/drawing/2014/main" id="{8C6DFAAA-0A9A-48C8-BED7-C6EE6A095432}"/>
              </a:ext>
            </a:extLst>
          </p:cNvPr>
          <p:cNvCxnSpPr>
            <a:cxnSpLocks/>
          </p:cNvCxnSpPr>
          <p:nvPr/>
        </p:nvCxnSpPr>
        <p:spPr>
          <a:xfrm>
            <a:off x="1919974" y="1863716"/>
            <a:ext cx="0" cy="226822"/>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1244F3CE-C4CC-4AD6-B48B-BDB541EDAB45}"/>
              </a:ext>
            </a:extLst>
          </p:cNvPr>
          <p:cNvSpPr txBox="1">
            <a:spLocks/>
          </p:cNvSpPr>
          <p:nvPr/>
        </p:nvSpPr>
        <p:spPr>
          <a:xfrm>
            <a:off x="4639722" y="2665215"/>
            <a:ext cx="1935767" cy="802664"/>
          </a:xfrm>
          <a:prstGeom prst="rect">
            <a:avLst/>
          </a:prstGeom>
        </p:spPr>
        <p:txBody>
          <a:bodyPr vert="horz" lIns="91440" tIns="45720" rIns="91440" bIns="45720" rtlCol="0">
            <a:norm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dirty="0"/>
              <a:t>Outer box  Label</a:t>
            </a:r>
          </a:p>
        </p:txBody>
      </p:sp>
      <p:cxnSp>
        <p:nvCxnSpPr>
          <p:cNvPr id="20" name="Straight Arrow Connector 19">
            <a:extLst>
              <a:ext uri="{FF2B5EF4-FFF2-40B4-BE49-F238E27FC236}">
                <a16:creationId xmlns:a16="http://schemas.microsoft.com/office/drawing/2014/main" id="{09B11FE7-C980-4223-AA9A-9FA328344826}"/>
              </a:ext>
            </a:extLst>
          </p:cNvPr>
          <p:cNvCxnSpPr>
            <a:cxnSpLocks/>
          </p:cNvCxnSpPr>
          <p:nvPr/>
        </p:nvCxnSpPr>
        <p:spPr>
          <a:xfrm flipH="1" flipV="1">
            <a:off x="1537855" y="4984279"/>
            <a:ext cx="501525" cy="709346"/>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ED2E96E-F970-4A7F-A9A3-0FB0B36D616A}"/>
              </a:ext>
            </a:extLst>
          </p:cNvPr>
          <p:cNvCxnSpPr>
            <a:cxnSpLocks/>
          </p:cNvCxnSpPr>
          <p:nvPr/>
        </p:nvCxnSpPr>
        <p:spPr>
          <a:xfrm flipH="1" flipV="1">
            <a:off x="3158836" y="2698564"/>
            <a:ext cx="1610591" cy="94128"/>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16EB783-CE64-48F0-94E7-737E42330EE0}"/>
              </a:ext>
            </a:extLst>
          </p:cNvPr>
          <p:cNvSpPr/>
          <p:nvPr/>
        </p:nvSpPr>
        <p:spPr>
          <a:xfrm>
            <a:off x="1156339" y="2195758"/>
            <a:ext cx="2322384" cy="1544963"/>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ADC7F612-0036-42DE-B734-EED77C819802}"/>
              </a:ext>
            </a:extLst>
          </p:cNvPr>
          <p:cNvSpPr/>
          <p:nvPr/>
        </p:nvSpPr>
        <p:spPr>
          <a:xfrm>
            <a:off x="3470561" y="4065308"/>
            <a:ext cx="757791" cy="1130148"/>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a:extLst>
              <a:ext uri="{FF2B5EF4-FFF2-40B4-BE49-F238E27FC236}">
                <a16:creationId xmlns:a16="http://schemas.microsoft.com/office/drawing/2014/main" id="{FAB8B7C1-6841-4A96-BB0B-7CE0DCF403FC}"/>
              </a:ext>
            </a:extLst>
          </p:cNvPr>
          <p:cNvCxnSpPr>
            <a:cxnSpLocks/>
          </p:cNvCxnSpPr>
          <p:nvPr/>
        </p:nvCxnSpPr>
        <p:spPr>
          <a:xfrm flipH="1" flipV="1">
            <a:off x="3678382" y="5060373"/>
            <a:ext cx="549969" cy="633252"/>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47AE070-FEC8-4EAC-AD9D-5C7817A35A6B}"/>
              </a:ext>
            </a:extLst>
          </p:cNvPr>
          <p:cNvSpPr/>
          <p:nvPr/>
        </p:nvSpPr>
        <p:spPr>
          <a:xfrm>
            <a:off x="1275906" y="4052454"/>
            <a:ext cx="2059575" cy="1138353"/>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Date Placeholder 1">
            <a:extLst>
              <a:ext uri="{FF2B5EF4-FFF2-40B4-BE49-F238E27FC236}">
                <a16:creationId xmlns:a16="http://schemas.microsoft.com/office/drawing/2014/main" id="{D5DE3673-0F77-2258-8442-450EFCC8A22D}"/>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27" name="Text Placeholder 6">
            <a:extLst>
              <a:ext uri="{FF2B5EF4-FFF2-40B4-BE49-F238E27FC236}">
                <a16:creationId xmlns:a16="http://schemas.microsoft.com/office/drawing/2014/main" id="{D78E99B6-EEBB-ABBB-30BB-1E5F1B68FD97}"/>
              </a:ext>
            </a:extLst>
          </p:cNvPr>
          <p:cNvSpPr txBox="1">
            <a:spLocks/>
          </p:cNvSpPr>
          <p:nvPr/>
        </p:nvSpPr>
        <p:spPr>
          <a:xfrm>
            <a:off x="3905032" y="5693625"/>
            <a:ext cx="1272931" cy="362070"/>
          </a:xfrm>
          <a:prstGeom prst="rect">
            <a:avLst/>
          </a:prstGeom>
        </p:spPr>
        <p:txBody>
          <a:bodyPr vert="horz" lIns="91440" tIns="45720" rIns="91440" bIns="45720" rtlCol="0">
            <a:norm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dirty="0"/>
              <a:t>HEX ID</a:t>
            </a:r>
          </a:p>
        </p:txBody>
      </p:sp>
      <p:sp>
        <p:nvSpPr>
          <p:cNvPr id="34" name="Rectangle 33">
            <a:extLst>
              <a:ext uri="{FF2B5EF4-FFF2-40B4-BE49-F238E27FC236}">
                <a16:creationId xmlns:a16="http://schemas.microsoft.com/office/drawing/2014/main" id="{C20CE9B7-D2F7-87B8-B913-5A5D67E938DC}"/>
              </a:ext>
            </a:extLst>
          </p:cNvPr>
          <p:cNvSpPr/>
          <p:nvPr/>
        </p:nvSpPr>
        <p:spPr>
          <a:xfrm>
            <a:off x="7227211" y="493461"/>
            <a:ext cx="4141987" cy="5693626"/>
          </a:xfrm>
          <a:prstGeom prst="rect">
            <a:avLst/>
          </a:prstGeom>
          <a:noFill/>
          <a:ln>
            <a:solidFill>
              <a:schemeClr val="tx1"/>
            </a:solidFill>
          </a:ln>
          <a:effectLst>
            <a:outerShdw blurRad="63500" dist="762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descr="A close-up of a document&#10;&#10;Description automatically generated">
            <a:extLst>
              <a:ext uri="{FF2B5EF4-FFF2-40B4-BE49-F238E27FC236}">
                <a16:creationId xmlns:a16="http://schemas.microsoft.com/office/drawing/2014/main" id="{1D11B735-17CE-220D-6214-657155E9CF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7212" y="493461"/>
            <a:ext cx="4171567" cy="5693626"/>
          </a:xfrm>
          <a:prstGeom prst="rect">
            <a:avLst/>
          </a:prstGeom>
        </p:spPr>
      </p:pic>
      <p:cxnSp>
        <p:nvCxnSpPr>
          <p:cNvPr id="12" name="Straight Arrow Connector 11">
            <a:extLst>
              <a:ext uri="{FF2B5EF4-FFF2-40B4-BE49-F238E27FC236}">
                <a16:creationId xmlns:a16="http://schemas.microsoft.com/office/drawing/2014/main" id="{9A7E892E-1349-432F-BA73-592C514D2366}"/>
              </a:ext>
            </a:extLst>
          </p:cNvPr>
          <p:cNvCxnSpPr>
            <a:cxnSpLocks/>
          </p:cNvCxnSpPr>
          <p:nvPr/>
        </p:nvCxnSpPr>
        <p:spPr>
          <a:xfrm flipV="1">
            <a:off x="6358270" y="1527202"/>
            <a:ext cx="980376" cy="163375"/>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BB779CF4-2A4B-6367-5309-60E117BC6AE7}"/>
              </a:ext>
            </a:extLst>
          </p:cNvPr>
          <p:cNvSpPr/>
          <p:nvPr/>
        </p:nvSpPr>
        <p:spPr>
          <a:xfrm>
            <a:off x="7227211" y="493461"/>
            <a:ext cx="4171567" cy="5693626"/>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ooter Placeholder 2">
            <a:extLst>
              <a:ext uri="{FF2B5EF4-FFF2-40B4-BE49-F238E27FC236}">
                <a16:creationId xmlns:a16="http://schemas.microsoft.com/office/drawing/2014/main" id="{EDE23FF8-5F33-1B7C-0729-14C5D93C96E1}"/>
              </a:ext>
            </a:extLst>
          </p:cNvPr>
          <p:cNvSpPr txBox="1">
            <a:spLocks/>
          </p:cNvSpPr>
          <p:nvPr/>
        </p:nvSpPr>
        <p:spPr>
          <a:xfrm>
            <a:off x="6172201" y="6419850"/>
            <a:ext cx="3727496" cy="43815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Battery Replacement Guide</a:t>
            </a:r>
            <a:endParaRPr lang="fr-FR" dirty="0"/>
          </a:p>
        </p:txBody>
      </p:sp>
    </p:spTree>
    <p:extLst>
      <p:ext uri="{BB962C8B-B14F-4D97-AF65-F5344CB8AC3E}">
        <p14:creationId xmlns:p14="http://schemas.microsoft.com/office/powerpoint/2010/main" val="2945572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C97342-0B43-4892-8079-AEBAE75C642D}"/>
              </a:ext>
            </a:extLst>
          </p:cNvPr>
          <p:cNvSpPr>
            <a:spLocks noGrp="1"/>
          </p:cNvSpPr>
          <p:nvPr>
            <p:ph type="title"/>
          </p:nvPr>
        </p:nvSpPr>
        <p:spPr>
          <a:xfrm>
            <a:off x="413904" y="662561"/>
            <a:ext cx="11615738" cy="624581"/>
          </a:xfrm>
        </p:spPr>
        <p:txBody>
          <a:bodyPr/>
          <a:lstStyle/>
          <a:p>
            <a:r>
              <a:rPr lang="en-GB" sz="2200" dirty="0"/>
              <a:t>PLBs are programmed with FPROG3 SOFTWARE AND IRDA USB  PEN</a:t>
            </a:r>
          </a:p>
        </p:txBody>
      </p:sp>
      <p:sp>
        <p:nvSpPr>
          <p:cNvPr id="19" name="Date Placeholder 1">
            <a:extLst>
              <a:ext uri="{FF2B5EF4-FFF2-40B4-BE49-F238E27FC236}">
                <a16:creationId xmlns:a16="http://schemas.microsoft.com/office/drawing/2014/main" id="{170FC673-D49B-8417-9C79-00F8B5CB1B96}"/>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pic>
        <p:nvPicPr>
          <p:cNvPr id="2" name="Picture 1">
            <a:extLst>
              <a:ext uri="{FF2B5EF4-FFF2-40B4-BE49-F238E27FC236}">
                <a16:creationId xmlns:a16="http://schemas.microsoft.com/office/drawing/2014/main" id="{3275D401-F750-0C1C-D7A8-F22C51A3C5E7}"/>
              </a:ext>
            </a:extLst>
          </p:cNvPr>
          <p:cNvPicPr>
            <a:picLocks noChangeAspect="1"/>
          </p:cNvPicPr>
          <p:nvPr/>
        </p:nvPicPr>
        <p:blipFill>
          <a:blip r:embed="rId2"/>
          <a:stretch>
            <a:fillRect/>
          </a:stretch>
        </p:blipFill>
        <p:spPr>
          <a:xfrm>
            <a:off x="1501627" y="2080915"/>
            <a:ext cx="1075837" cy="1556530"/>
          </a:xfrm>
          <a:prstGeom prst="rect">
            <a:avLst/>
          </a:prstGeom>
        </p:spPr>
      </p:pic>
      <p:pic>
        <p:nvPicPr>
          <p:cNvPr id="3" name="Picture 2">
            <a:extLst>
              <a:ext uri="{FF2B5EF4-FFF2-40B4-BE49-F238E27FC236}">
                <a16:creationId xmlns:a16="http://schemas.microsoft.com/office/drawing/2014/main" id="{8547C33B-6F07-CB57-052C-0321E2FCF92C}"/>
              </a:ext>
            </a:extLst>
          </p:cNvPr>
          <p:cNvPicPr>
            <a:picLocks noChangeAspect="1"/>
          </p:cNvPicPr>
          <p:nvPr/>
        </p:nvPicPr>
        <p:blipFill>
          <a:blip r:embed="rId3"/>
          <a:stretch>
            <a:fillRect/>
          </a:stretch>
        </p:blipFill>
        <p:spPr>
          <a:xfrm>
            <a:off x="5155311" y="2145978"/>
            <a:ext cx="940689" cy="1426404"/>
          </a:xfrm>
          <a:prstGeom prst="rect">
            <a:avLst/>
          </a:prstGeom>
        </p:spPr>
      </p:pic>
      <p:pic>
        <p:nvPicPr>
          <p:cNvPr id="4" name="Picture 239">
            <a:extLst>
              <a:ext uri="{FF2B5EF4-FFF2-40B4-BE49-F238E27FC236}">
                <a16:creationId xmlns:a16="http://schemas.microsoft.com/office/drawing/2014/main" id="{B589B585-3BF1-78CA-5B30-3A07D8EC5F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6756" y="2080915"/>
            <a:ext cx="678295" cy="142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DF154FA1-FBA1-AED8-B3C6-F025379A99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2292" y="1541455"/>
            <a:ext cx="3490488" cy="46539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F1EB6C1-5AB2-55F5-6BF8-8AEA261A9F02}"/>
              </a:ext>
            </a:extLst>
          </p:cNvPr>
          <p:cNvSpPr txBox="1"/>
          <p:nvPr/>
        </p:nvSpPr>
        <p:spPr>
          <a:xfrm>
            <a:off x="609600" y="4500880"/>
            <a:ext cx="5610714" cy="923330"/>
          </a:xfrm>
          <a:prstGeom prst="rect">
            <a:avLst/>
          </a:prstGeom>
          <a:noFill/>
        </p:spPr>
        <p:txBody>
          <a:bodyPr wrap="square" rtlCol="0">
            <a:spAutoFit/>
          </a:bodyPr>
          <a:lstStyle/>
          <a:p>
            <a:pPr marL="285750" indent="-285750">
              <a:buFont typeface="Arial" panose="020B0604020202020204" pitchFamily="34" charset="0"/>
              <a:buChar char="•"/>
            </a:pPr>
            <a:r>
              <a:rPr lang="en-GB" i="1" dirty="0"/>
              <a:t>It is important to </a:t>
            </a:r>
            <a:r>
              <a:rPr lang="en-GB" i="1" u="sng" dirty="0"/>
              <a:t>NOTE</a:t>
            </a:r>
            <a:r>
              <a:rPr lang="en-GB" i="1" dirty="0"/>
              <a:t> That the RLS PLB can not currently be Programmed via FPROG3. Currently it is only Programmed </a:t>
            </a:r>
            <a:r>
              <a:rPr lang="en-GB" i="1"/>
              <a:t>via Beacon manager.</a:t>
            </a:r>
            <a:endParaRPr lang="en-GB" dirty="0"/>
          </a:p>
        </p:txBody>
      </p:sp>
      <p:sp>
        <p:nvSpPr>
          <p:cNvPr id="8" name="Footer Placeholder 2">
            <a:extLst>
              <a:ext uri="{FF2B5EF4-FFF2-40B4-BE49-F238E27FC236}">
                <a16:creationId xmlns:a16="http://schemas.microsoft.com/office/drawing/2014/main" id="{63216DC3-E854-6554-E939-34A57DAF318C}"/>
              </a:ext>
            </a:extLst>
          </p:cNvPr>
          <p:cNvSpPr txBox="1">
            <a:spLocks/>
          </p:cNvSpPr>
          <p:nvPr/>
        </p:nvSpPr>
        <p:spPr>
          <a:xfrm>
            <a:off x="6172201" y="6419850"/>
            <a:ext cx="3727496" cy="43815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Battery Replacement Guide</a:t>
            </a:r>
            <a:endParaRPr lang="fr-FR" dirty="0"/>
          </a:p>
        </p:txBody>
      </p:sp>
      <p:sp>
        <p:nvSpPr>
          <p:cNvPr id="9" name="TextBox 8">
            <a:extLst>
              <a:ext uri="{FF2B5EF4-FFF2-40B4-BE49-F238E27FC236}">
                <a16:creationId xmlns:a16="http://schemas.microsoft.com/office/drawing/2014/main" id="{EDA85178-5572-9C53-62AC-1BBC02838461}"/>
              </a:ext>
            </a:extLst>
          </p:cNvPr>
          <p:cNvSpPr txBox="1"/>
          <p:nvPr/>
        </p:nvSpPr>
        <p:spPr>
          <a:xfrm>
            <a:off x="719220" y="1711583"/>
            <a:ext cx="2126505" cy="369332"/>
          </a:xfrm>
          <a:prstGeom prst="rect">
            <a:avLst/>
          </a:prstGeom>
          <a:noFill/>
        </p:spPr>
        <p:txBody>
          <a:bodyPr wrap="square">
            <a:spAutoFit/>
          </a:bodyPr>
          <a:lstStyle/>
          <a:p>
            <a:r>
              <a:rPr lang="en-GB" dirty="0" err="1"/>
              <a:t>FastFind</a:t>
            </a:r>
            <a:r>
              <a:rPr lang="en-GB" dirty="0"/>
              <a:t> 220 PLB</a:t>
            </a:r>
          </a:p>
        </p:txBody>
      </p:sp>
      <p:sp>
        <p:nvSpPr>
          <p:cNvPr id="10" name="TextBox 9">
            <a:extLst>
              <a:ext uri="{FF2B5EF4-FFF2-40B4-BE49-F238E27FC236}">
                <a16:creationId xmlns:a16="http://schemas.microsoft.com/office/drawing/2014/main" id="{7F45E981-39CE-CD01-6C84-2A0C8D39ECB6}"/>
              </a:ext>
            </a:extLst>
          </p:cNvPr>
          <p:cNvSpPr txBox="1"/>
          <p:nvPr/>
        </p:nvSpPr>
        <p:spPr>
          <a:xfrm>
            <a:off x="2987749" y="3585776"/>
            <a:ext cx="1536307" cy="369332"/>
          </a:xfrm>
          <a:prstGeom prst="rect">
            <a:avLst/>
          </a:prstGeom>
          <a:noFill/>
        </p:spPr>
        <p:txBody>
          <a:bodyPr wrap="square">
            <a:spAutoFit/>
          </a:bodyPr>
          <a:lstStyle/>
          <a:p>
            <a:r>
              <a:rPr lang="en-GB" dirty="0"/>
              <a:t>Ranger PLB</a:t>
            </a:r>
          </a:p>
        </p:txBody>
      </p:sp>
      <p:sp>
        <p:nvSpPr>
          <p:cNvPr id="11" name="TextBox 10">
            <a:extLst>
              <a:ext uri="{FF2B5EF4-FFF2-40B4-BE49-F238E27FC236}">
                <a16:creationId xmlns:a16="http://schemas.microsoft.com/office/drawing/2014/main" id="{AD2744B2-9FCD-7282-1FC7-3B10D55D5040}"/>
              </a:ext>
            </a:extLst>
          </p:cNvPr>
          <p:cNvSpPr txBox="1"/>
          <p:nvPr/>
        </p:nvSpPr>
        <p:spPr>
          <a:xfrm>
            <a:off x="4524056" y="1776646"/>
            <a:ext cx="2126505" cy="369332"/>
          </a:xfrm>
          <a:prstGeom prst="rect">
            <a:avLst/>
          </a:prstGeom>
          <a:noFill/>
        </p:spPr>
        <p:txBody>
          <a:bodyPr wrap="square">
            <a:spAutoFit/>
          </a:bodyPr>
          <a:lstStyle/>
          <a:p>
            <a:r>
              <a:rPr lang="en-GB" dirty="0" err="1"/>
              <a:t>Kannad</a:t>
            </a:r>
            <a:r>
              <a:rPr lang="en-GB" dirty="0"/>
              <a:t> Solo PLB</a:t>
            </a:r>
          </a:p>
        </p:txBody>
      </p:sp>
    </p:spTree>
    <p:extLst>
      <p:ext uri="{BB962C8B-B14F-4D97-AF65-F5344CB8AC3E}">
        <p14:creationId xmlns:p14="http://schemas.microsoft.com/office/powerpoint/2010/main" val="1957229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Examples of printed documents</a:t>
            </a:r>
          </a:p>
        </p:txBody>
      </p:sp>
      <p:pic>
        <p:nvPicPr>
          <p:cNvPr id="6" name="Picture 5">
            <a:extLst>
              <a:ext uri="{FF2B5EF4-FFF2-40B4-BE49-F238E27FC236}">
                <a16:creationId xmlns:a16="http://schemas.microsoft.com/office/drawing/2014/main" id="{960E83EF-039F-405E-88CC-18DA9E3B9588}"/>
              </a:ext>
            </a:extLst>
          </p:cNvPr>
          <p:cNvPicPr>
            <a:picLocks noChangeAspect="1"/>
          </p:cNvPicPr>
          <p:nvPr/>
        </p:nvPicPr>
        <p:blipFill>
          <a:blip r:embed="rId2"/>
          <a:stretch>
            <a:fillRect/>
          </a:stretch>
        </p:blipFill>
        <p:spPr>
          <a:xfrm>
            <a:off x="719790" y="2169859"/>
            <a:ext cx="5945227" cy="3978836"/>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99A20C41-BFA5-41C0-B186-5588A1CBC619}"/>
              </a:ext>
            </a:extLst>
          </p:cNvPr>
          <p:cNvPicPr>
            <a:picLocks noChangeAspect="1"/>
          </p:cNvPicPr>
          <p:nvPr/>
        </p:nvPicPr>
        <p:blipFill>
          <a:blip r:embed="rId3"/>
          <a:stretch>
            <a:fillRect/>
          </a:stretch>
        </p:blipFill>
        <p:spPr>
          <a:xfrm>
            <a:off x="7338646" y="462115"/>
            <a:ext cx="3952713" cy="5520813"/>
          </a:xfrm>
          <a:prstGeom prst="rect">
            <a:avLst/>
          </a:prstGeom>
          <a:effectLst>
            <a:outerShdw blurRad="63500" sx="102000" sy="102000" algn="ctr" rotWithShape="0">
              <a:prstClr val="black">
                <a:alpha val="40000"/>
              </a:prstClr>
            </a:outerShdw>
          </a:effectLst>
        </p:spPr>
      </p:pic>
      <p:sp>
        <p:nvSpPr>
          <p:cNvPr id="11" name="Text Placeholder 6">
            <a:extLst>
              <a:ext uri="{FF2B5EF4-FFF2-40B4-BE49-F238E27FC236}">
                <a16:creationId xmlns:a16="http://schemas.microsoft.com/office/drawing/2014/main" id="{4288C9EE-83C9-4711-8BEB-46A701FE9DB4}"/>
              </a:ext>
            </a:extLst>
          </p:cNvPr>
          <p:cNvSpPr>
            <a:spLocks noGrp="1"/>
          </p:cNvSpPr>
          <p:nvPr>
            <p:ph type="body" sz="quarter" idx="21"/>
          </p:nvPr>
        </p:nvSpPr>
        <p:spPr>
          <a:xfrm>
            <a:off x="1155386" y="1121161"/>
            <a:ext cx="5377123" cy="611776"/>
          </a:xfrm>
        </p:spPr>
        <p:txBody>
          <a:bodyPr/>
          <a:lstStyle/>
          <a:p>
            <a:pPr marL="285750" indent="-285750">
              <a:buFont typeface="Arial" panose="020B0604020202020204" pitchFamily="34" charset="0"/>
              <a:buChar char="•"/>
            </a:pPr>
            <a:r>
              <a:rPr lang="en-GB" dirty="0"/>
              <a:t>Registration Form and Warranty Form</a:t>
            </a:r>
          </a:p>
        </p:txBody>
      </p:sp>
      <p:cxnSp>
        <p:nvCxnSpPr>
          <p:cNvPr id="12" name="Straight Arrow Connector 11">
            <a:extLst>
              <a:ext uri="{FF2B5EF4-FFF2-40B4-BE49-F238E27FC236}">
                <a16:creationId xmlns:a16="http://schemas.microsoft.com/office/drawing/2014/main" id="{A037C049-84CF-4D08-9C02-A184E5E2C523}"/>
              </a:ext>
            </a:extLst>
          </p:cNvPr>
          <p:cNvCxnSpPr>
            <a:cxnSpLocks/>
          </p:cNvCxnSpPr>
          <p:nvPr/>
        </p:nvCxnSpPr>
        <p:spPr>
          <a:xfrm>
            <a:off x="2314551" y="1427049"/>
            <a:ext cx="274413" cy="577043"/>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E786907-2916-47A4-AD8B-7A8E37F4D580}"/>
              </a:ext>
            </a:extLst>
          </p:cNvPr>
          <p:cNvCxnSpPr>
            <a:cxnSpLocks/>
          </p:cNvCxnSpPr>
          <p:nvPr/>
        </p:nvCxnSpPr>
        <p:spPr>
          <a:xfrm flipV="1">
            <a:off x="5423372" y="1121161"/>
            <a:ext cx="1915274" cy="185480"/>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Date Placeholder 1">
            <a:extLst>
              <a:ext uri="{FF2B5EF4-FFF2-40B4-BE49-F238E27FC236}">
                <a16:creationId xmlns:a16="http://schemas.microsoft.com/office/drawing/2014/main" id="{292D1421-1E83-558F-D245-F5A37CDDC136}"/>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pic>
        <p:nvPicPr>
          <p:cNvPr id="3" name="Picture 2" descr="A close-up of a document&#10;&#10;Description automatically generated">
            <a:extLst>
              <a:ext uri="{FF2B5EF4-FFF2-40B4-BE49-F238E27FC236}">
                <a16:creationId xmlns:a16="http://schemas.microsoft.com/office/drawing/2014/main" id="{BE8F52C9-3EE3-9400-FCF0-D4E15713FD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8645" y="462116"/>
            <a:ext cx="3952713" cy="5501099"/>
          </a:xfrm>
          <a:prstGeom prst="rect">
            <a:avLst/>
          </a:prstGeom>
        </p:spPr>
      </p:pic>
      <p:pic>
        <p:nvPicPr>
          <p:cNvPr id="10" name="Picture 9" descr="A close-up of a form&#10;&#10;Description automatically generated">
            <a:extLst>
              <a:ext uri="{FF2B5EF4-FFF2-40B4-BE49-F238E27FC236}">
                <a16:creationId xmlns:a16="http://schemas.microsoft.com/office/drawing/2014/main" id="{D8B2116B-3C80-B787-59DA-99EB845696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934" y="2169101"/>
            <a:ext cx="5945227" cy="3978836"/>
          </a:xfrm>
          <a:prstGeom prst="rect">
            <a:avLst/>
          </a:prstGeom>
        </p:spPr>
      </p:pic>
      <p:sp>
        <p:nvSpPr>
          <p:cNvPr id="2" name="Footer Placeholder 2">
            <a:extLst>
              <a:ext uri="{FF2B5EF4-FFF2-40B4-BE49-F238E27FC236}">
                <a16:creationId xmlns:a16="http://schemas.microsoft.com/office/drawing/2014/main" id="{51FC6904-4070-6FDF-C14C-0975BEE88CD2}"/>
              </a:ext>
            </a:extLst>
          </p:cNvPr>
          <p:cNvSpPr txBox="1">
            <a:spLocks/>
          </p:cNvSpPr>
          <p:nvPr/>
        </p:nvSpPr>
        <p:spPr>
          <a:xfrm>
            <a:off x="6172201" y="6419850"/>
            <a:ext cx="3727496" cy="43815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Battery Replacement Guide</a:t>
            </a:r>
            <a:endParaRPr lang="fr-FR" dirty="0"/>
          </a:p>
        </p:txBody>
      </p:sp>
    </p:spTree>
    <p:extLst>
      <p:ext uri="{BB962C8B-B14F-4D97-AF65-F5344CB8AC3E}">
        <p14:creationId xmlns:p14="http://schemas.microsoft.com/office/powerpoint/2010/main" val="4209175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87443-F7FC-4C3B-9FBC-748C0CBEC206}"/>
              </a:ext>
            </a:extLst>
          </p:cNvPr>
          <p:cNvSpPr>
            <a:spLocks noGrp="1"/>
          </p:cNvSpPr>
          <p:nvPr>
            <p:ph type="title"/>
          </p:nvPr>
        </p:nvSpPr>
        <p:spPr>
          <a:xfrm>
            <a:off x="3094841" y="2747595"/>
            <a:ext cx="5723577" cy="681405"/>
          </a:xfrm>
        </p:spPr>
        <p:txBody>
          <a:bodyPr/>
          <a:lstStyle/>
          <a:p>
            <a:r>
              <a:rPr lang="en-GB" sz="4400" dirty="0"/>
              <a:t>Applying the labels</a:t>
            </a:r>
          </a:p>
        </p:txBody>
      </p:sp>
      <p:sp>
        <p:nvSpPr>
          <p:cNvPr id="3" name="Date Placeholder 1">
            <a:extLst>
              <a:ext uri="{FF2B5EF4-FFF2-40B4-BE49-F238E27FC236}">
                <a16:creationId xmlns:a16="http://schemas.microsoft.com/office/drawing/2014/main" id="{7F132EF4-4211-A9FC-1E05-B2B9CA6B3952}"/>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5" name="Footer Placeholder 2">
            <a:extLst>
              <a:ext uri="{FF2B5EF4-FFF2-40B4-BE49-F238E27FC236}">
                <a16:creationId xmlns:a16="http://schemas.microsoft.com/office/drawing/2014/main" id="{7FC6A9D5-E4FA-C771-B816-98FD6E9BF298}"/>
              </a:ext>
            </a:extLst>
          </p:cNvPr>
          <p:cNvSpPr txBox="1">
            <a:spLocks/>
          </p:cNvSpPr>
          <p:nvPr/>
        </p:nvSpPr>
        <p:spPr>
          <a:xfrm>
            <a:off x="6172201" y="6419850"/>
            <a:ext cx="3727496" cy="43815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Battery Replacement Guide</a:t>
            </a:r>
            <a:endParaRPr lang="fr-FR" dirty="0"/>
          </a:p>
        </p:txBody>
      </p:sp>
    </p:spTree>
    <p:extLst>
      <p:ext uri="{BB962C8B-B14F-4D97-AF65-F5344CB8AC3E}">
        <p14:creationId xmlns:p14="http://schemas.microsoft.com/office/powerpoint/2010/main" val="1206587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abel&#10;&#10;Description automatically generated">
            <a:extLst>
              <a:ext uri="{FF2B5EF4-FFF2-40B4-BE49-F238E27FC236}">
                <a16:creationId xmlns:a16="http://schemas.microsoft.com/office/drawing/2014/main" id="{5A8B7DF0-19A0-3D45-FB48-96F2878F9E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460" y="3006679"/>
            <a:ext cx="3523456" cy="3126904"/>
          </a:xfrm>
          <a:prstGeom prst="rect">
            <a:avLst/>
          </a:prstGeom>
          <a:ln w="25400">
            <a:solidFill>
              <a:schemeClr val="accent1">
                <a:shade val="15000"/>
              </a:schemeClr>
            </a:solidFill>
          </a:ln>
          <a:effectLst>
            <a:outerShdw blurRad="50800" dist="63500" dir="2700000" algn="tl" rotWithShape="0">
              <a:prstClr val="black">
                <a:alpha val="95000"/>
              </a:prstClr>
            </a:outerShdw>
          </a:effectLst>
        </p:spPr>
      </p:pic>
      <p:pic>
        <p:nvPicPr>
          <p:cNvPr id="2054" name="Picture 6" descr="Image">
            <a:extLst>
              <a:ext uri="{FF2B5EF4-FFF2-40B4-BE49-F238E27FC236}">
                <a16:creationId xmlns:a16="http://schemas.microsoft.com/office/drawing/2014/main" id="{F52365C3-3835-2D72-D20E-16EB71F50C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016252" y="1427848"/>
            <a:ext cx="2918595" cy="218894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a:extLst>
              <a:ext uri="{FF2B5EF4-FFF2-40B4-BE49-F238E27FC236}">
                <a16:creationId xmlns:a16="http://schemas.microsoft.com/office/drawing/2014/main" id="{60A49CD7-110E-F330-4B96-92700708AF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9105600" y="1427849"/>
            <a:ext cx="2918595" cy="218894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Updating the Rear label on the PLB</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4664793" y="4298791"/>
            <a:ext cx="3917272" cy="2000388"/>
          </a:xfrm>
        </p:spPr>
        <p:txBody>
          <a:bodyPr>
            <a:normAutofit fontScale="85000" lnSpcReduction="10000"/>
          </a:bodyPr>
          <a:lstStyle/>
          <a:p>
            <a:pPr marL="285750" indent="-285750">
              <a:lnSpc>
                <a:spcPct val="120000"/>
              </a:lnSpc>
              <a:buFont typeface="Arial" panose="020B0604020202020204" pitchFamily="34" charset="0"/>
              <a:buChar char="•"/>
            </a:pPr>
            <a:r>
              <a:rPr lang="en-GB" dirty="0"/>
              <a:t>Remove New Rear Label and stick it over the existing PLB Rear label, ensuring that the Old details are covered by the New details</a:t>
            </a:r>
          </a:p>
          <a:p>
            <a:pPr marL="285750" indent="-285750">
              <a:lnSpc>
                <a:spcPct val="120000"/>
              </a:lnSpc>
              <a:buFont typeface="Arial" panose="020B0604020202020204" pitchFamily="34" charset="0"/>
              <a:buChar char="•"/>
            </a:pPr>
            <a:r>
              <a:rPr lang="en-GB" dirty="0"/>
              <a:t>Then cover with the clear over-stick label to ensure longevity of new label</a:t>
            </a:r>
          </a:p>
          <a:p>
            <a:pPr marL="285750" indent="-285750">
              <a:lnSpc>
                <a:spcPct val="120000"/>
              </a:lnSpc>
              <a:buFont typeface="Arial" panose="020B0604020202020204" pitchFamily="34" charset="0"/>
              <a:buChar char="•"/>
            </a:pPr>
            <a:endParaRPr lang="en-GB" dirty="0"/>
          </a:p>
        </p:txBody>
      </p:sp>
      <p:cxnSp>
        <p:nvCxnSpPr>
          <p:cNvPr id="11" name="Straight Arrow Connector 10">
            <a:extLst>
              <a:ext uri="{FF2B5EF4-FFF2-40B4-BE49-F238E27FC236}">
                <a16:creationId xmlns:a16="http://schemas.microsoft.com/office/drawing/2014/main" id="{083D797C-B672-4C3F-B97F-C07B5BC173A7}"/>
              </a:ext>
            </a:extLst>
          </p:cNvPr>
          <p:cNvCxnSpPr>
            <a:cxnSpLocks/>
            <a:stCxn id="17" idx="3"/>
          </p:cNvCxnSpPr>
          <p:nvPr/>
        </p:nvCxnSpPr>
        <p:spPr>
          <a:xfrm flipV="1">
            <a:off x="1385459" y="4808327"/>
            <a:ext cx="3571005" cy="652183"/>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6F0A3F8-F9D8-4F0D-AF23-E037EA94BE2D}"/>
              </a:ext>
            </a:extLst>
          </p:cNvPr>
          <p:cNvCxnSpPr>
            <a:cxnSpLocks/>
            <a:endCxn id="12" idx="2"/>
          </p:cNvCxnSpPr>
          <p:nvPr/>
        </p:nvCxnSpPr>
        <p:spPr>
          <a:xfrm flipV="1">
            <a:off x="8582065" y="3221111"/>
            <a:ext cx="1914442" cy="134902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9030325-22D8-4784-BB4B-AC21F70EAC09}"/>
              </a:ext>
            </a:extLst>
          </p:cNvPr>
          <p:cNvCxnSpPr>
            <a:cxnSpLocks/>
            <a:stCxn id="10" idx="6"/>
          </p:cNvCxnSpPr>
          <p:nvPr/>
        </p:nvCxnSpPr>
        <p:spPr>
          <a:xfrm flipV="1">
            <a:off x="6740403" y="2522322"/>
            <a:ext cx="3556988" cy="104153"/>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 name="Date Placeholder 1">
            <a:extLst>
              <a:ext uri="{FF2B5EF4-FFF2-40B4-BE49-F238E27FC236}">
                <a16:creationId xmlns:a16="http://schemas.microsoft.com/office/drawing/2014/main" id="{DAF67008-F213-5254-F52B-E757FF29A535}"/>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10" name="Oval 9">
            <a:extLst>
              <a:ext uri="{FF2B5EF4-FFF2-40B4-BE49-F238E27FC236}">
                <a16:creationId xmlns:a16="http://schemas.microsoft.com/office/drawing/2014/main" id="{D1CFAA80-1570-694E-CB96-49EC08040C55}"/>
              </a:ext>
            </a:extLst>
          </p:cNvPr>
          <p:cNvSpPr/>
          <p:nvPr/>
        </p:nvSpPr>
        <p:spPr>
          <a:xfrm>
            <a:off x="6044212" y="2031839"/>
            <a:ext cx="696191" cy="1189272"/>
          </a:xfrm>
          <a:prstGeom prst="ellipse">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4E852B8-B657-A5A6-C35B-C752E9123AFB}"/>
              </a:ext>
            </a:extLst>
          </p:cNvPr>
          <p:cNvSpPr/>
          <p:nvPr/>
        </p:nvSpPr>
        <p:spPr>
          <a:xfrm>
            <a:off x="10194696" y="2158088"/>
            <a:ext cx="603622" cy="1063023"/>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04B8BB4-C737-9975-15FF-37347D189D34}"/>
              </a:ext>
            </a:extLst>
          </p:cNvPr>
          <p:cNvSpPr/>
          <p:nvPr/>
        </p:nvSpPr>
        <p:spPr>
          <a:xfrm>
            <a:off x="781837" y="4928998"/>
            <a:ext cx="603622" cy="1063023"/>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6">
            <a:extLst>
              <a:ext uri="{FF2B5EF4-FFF2-40B4-BE49-F238E27FC236}">
                <a16:creationId xmlns:a16="http://schemas.microsoft.com/office/drawing/2014/main" id="{BDAD1F1F-D5FC-BD39-9915-E5CCAE35E3E6}"/>
              </a:ext>
            </a:extLst>
          </p:cNvPr>
          <p:cNvSpPr txBox="1">
            <a:spLocks/>
          </p:cNvSpPr>
          <p:nvPr/>
        </p:nvSpPr>
        <p:spPr>
          <a:xfrm>
            <a:off x="4270664" y="1067658"/>
            <a:ext cx="1110412" cy="624581"/>
          </a:xfrm>
          <a:prstGeom prst="rect">
            <a:avLst/>
          </a:prstGeom>
        </p:spPr>
        <p:txBody>
          <a:bodyPr vert="horz" lIns="91440" tIns="45720" rIns="91440" bIns="45720" rtlCol="0">
            <a:no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GB" sz="1600" dirty="0"/>
              <a:t>Existing Rear Label</a:t>
            </a:r>
          </a:p>
        </p:txBody>
      </p:sp>
      <p:sp>
        <p:nvSpPr>
          <p:cNvPr id="27" name="Text Placeholder 6">
            <a:extLst>
              <a:ext uri="{FF2B5EF4-FFF2-40B4-BE49-F238E27FC236}">
                <a16:creationId xmlns:a16="http://schemas.microsoft.com/office/drawing/2014/main" id="{D9CF34C6-CB9E-7835-AD28-15CDB03F40ED}"/>
              </a:ext>
            </a:extLst>
          </p:cNvPr>
          <p:cNvSpPr txBox="1">
            <a:spLocks/>
          </p:cNvSpPr>
          <p:nvPr/>
        </p:nvSpPr>
        <p:spPr>
          <a:xfrm>
            <a:off x="8360012" y="1063023"/>
            <a:ext cx="1110412" cy="624581"/>
          </a:xfrm>
          <a:prstGeom prst="rect">
            <a:avLst/>
          </a:prstGeom>
        </p:spPr>
        <p:txBody>
          <a:bodyPr vert="horz" lIns="91440" tIns="45720" rIns="91440" bIns="45720" rtlCol="0">
            <a:no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GB" sz="1600" dirty="0"/>
              <a:t>New    Rear Label</a:t>
            </a:r>
          </a:p>
        </p:txBody>
      </p:sp>
      <p:sp>
        <p:nvSpPr>
          <p:cNvPr id="2" name="Footer Placeholder 2">
            <a:extLst>
              <a:ext uri="{FF2B5EF4-FFF2-40B4-BE49-F238E27FC236}">
                <a16:creationId xmlns:a16="http://schemas.microsoft.com/office/drawing/2014/main" id="{795797CF-B8A6-6AB5-6C50-4D7CAAD87064}"/>
              </a:ext>
            </a:extLst>
          </p:cNvPr>
          <p:cNvSpPr txBox="1">
            <a:spLocks/>
          </p:cNvSpPr>
          <p:nvPr/>
        </p:nvSpPr>
        <p:spPr>
          <a:xfrm>
            <a:off x="6172201" y="6419850"/>
            <a:ext cx="3727496" cy="43815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Battery Replacement Guide</a:t>
            </a:r>
            <a:endParaRPr lang="fr-FR" dirty="0"/>
          </a:p>
        </p:txBody>
      </p:sp>
    </p:spTree>
    <p:extLst>
      <p:ext uri="{BB962C8B-B14F-4D97-AF65-F5344CB8AC3E}">
        <p14:creationId xmlns:p14="http://schemas.microsoft.com/office/powerpoint/2010/main" val="4077845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 up of a label&#10;&#10;Description automatically generated">
            <a:extLst>
              <a:ext uri="{FF2B5EF4-FFF2-40B4-BE49-F238E27FC236}">
                <a16:creationId xmlns:a16="http://schemas.microsoft.com/office/drawing/2014/main" id="{DF3CD9D6-36E3-FF92-3EE2-0B6E919125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077" y="3187667"/>
            <a:ext cx="3523456" cy="3126904"/>
          </a:xfrm>
          <a:prstGeom prst="rect">
            <a:avLst/>
          </a:prstGeom>
          <a:ln w="25400">
            <a:solidFill>
              <a:schemeClr val="accent1">
                <a:shade val="15000"/>
              </a:schemeClr>
            </a:solidFill>
          </a:ln>
          <a:effectLst>
            <a:outerShdw blurRad="50800" dist="63500" dir="2700000" algn="tl" rotWithShape="0">
              <a:prstClr val="black">
                <a:alpha val="95000"/>
              </a:prstClr>
            </a:outerShdw>
          </a:effectLst>
        </p:spPr>
      </p:pic>
      <p:pic>
        <p:nvPicPr>
          <p:cNvPr id="10" name="Picture 2" descr="Image">
            <a:extLst>
              <a:ext uri="{FF2B5EF4-FFF2-40B4-BE49-F238E27FC236}">
                <a16:creationId xmlns:a16="http://schemas.microsoft.com/office/drawing/2014/main" id="{0FC121F4-E2CA-31E3-00EE-9BC5FF7C9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8188" y="270028"/>
            <a:ext cx="3690688" cy="27680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a:extLst>
              <a:ext uri="{FF2B5EF4-FFF2-40B4-BE49-F238E27FC236}">
                <a16:creationId xmlns:a16="http://schemas.microsoft.com/office/drawing/2014/main" id="{EA42B774-D865-4619-5F92-DDA3F26063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8188" y="3507045"/>
            <a:ext cx="3690688" cy="27680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a:xfrm>
            <a:off x="349250" y="456572"/>
            <a:ext cx="7163377" cy="624581"/>
          </a:xfrm>
        </p:spPr>
        <p:txBody>
          <a:bodyPr/>
          <a:lstStyle/>
          <a:p>
            <a:r>
              <a:rPr lang="en-GB" dirty="0"/>
              <a:t>Updating the label in Manual and exterior box</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4192490" y="2301780"/>
            <a:ext cx="2729965" cy="3261747"/>
          </a:xfrm>
        </p:spPr>
        <p:txBody>
          <a:bodyPr>
            <a:normAutofit fontScale="85000" lnSpcReduction="20000"/>
          </a:bodyPr>
          <a:lstStyle/>
          <a:p>
            <a:pPr marL="285750" indent="-285750">
              <a:lnSpc>
                <a:spcPct val="120000"/>
              </a:lnSpc>
              <a:buFont typeface="Arial" panose="020B0604020202020204" pitchFamily="34" charset="0"/>
              <a:buChar char="•"/>
            </a:pPr>
            <a:r>
              <a:rPr lang="en-GB" dirty="0"/>
              <a:t>Cut out the External Box label from the printed Labels </a:t>
            </a:r>
          </a:p>
          <a:p>
            <a:pPr marL="285750" indent="-285750">
              <a:lnSpc>
                <a:spcPct val="120000"/>
              </a:lnSpc>
              <a:buFont typeface="Arial" panose="020B0604020202020204" pitchFamily="34" charset="0"/>
              <a:buChar char="•"/>
            </a:pPr>
            <a:endParaRPr lang="en-GB" dirty="0"/>
          </a:p>
          <a:p>
            <a:pPr marL="285750" indent="-285750">
              <a:lnSpc>
                <a:spcPct val="120000"/>
              </a:lnSpc>
              <a:buFont typeface="Arial" panose="020B0604020202020204" pitchFamily="34" charset="0"/>
              <a:buChar char="•"/>
            </a:pPr>
            <a:r>
              <a:rPr lang="en-GB" dirty="0"/>
              <a:t>Stick the Label on the side of the External box</a:t>
            </a:r>
          </a:p>
          <a:p>
            <a:pPr marL="285750" indent="-285750">
              <a:lnSpc>
                <a:spcPct val="120000"/>
              </a:lnSpc>
              <a:buFont typeface="Arial" panose="020B0604020202020204" pitchFamily="34" charset="0"/>
              <a:buChar char="•"/>
            </a:pPr>
            <a:endParaRPr lang="en-GB" dirty="0"/>
          </a:p>
          <a:p>
            <a:pPr marL="285750" indent="-285750">
              <a:lnSpc>
                <a:spcPct val="120000"/>
              </a:lnSpc>
              <a:buFont typeface="Arial" panose="020B0604020202020204" pitchFamily="34" charset="0"/>
              <a:buChar char="•"/>
            </a:pPr>
            <a:r>
              <a:rPr lang="en-GB" dirty="0"/>
              <a:t>Cut out the Rear label and over stick this into the Manual, over the Previous Programmed Label</a:t>
            </a:r>
          </a:p>
        </p:txBody>
      </p:sp>
      <p:sp>
        <p:nvSpPr>
          <p:cNvPr id="18" name="Oval 17">
            <a:extLst>
              <a:ext uri="{FF2B5EF4-FFF2-40B4-BE49-F238E27FC236}">
                <a16:creationId xmlns:a16="http://schemas.microsoft.com/office/drawing/2014/main" id="{1799C915-BE76-41D9-88CB-387D98072EC7}"/>
              </a:ext>
            </a:extLst>
          </p:cNvPr>
          <p:cNvSpPr/>
          <p:nvPr/>
        </p:nvSpPr>
        <p:spPr>
          <a:xfrm>
            <a:off x="61098" y="2930236"/>
            <a:ext cx="2910702" cy="1828800"/>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F8F1B6CA-741E-443A-B676-06ACFBEB6BE6}"/>
              </a:ext>
            </a:extLst>
          </p:cNvPr>
          <p:cNvCxnSpPr>
            <a:cxnSpLocks/>
            <a:endCxn id="18" idx="7"/>
          </p:cNvCxnSpPr>
          <p:nvPr/>
        </p:nvCxnSpPr>
        <p:spPr>
          <a:xfrm flipH="1">
            <a:off x="2545538" y="2484856"/>
            <a:ext cx="1780261" cy="713202"/>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53C2569-4A57-46AE-A2DC-E63D5A3D6BCD}"/>
              </a:ext>
            </a:extLst>
          </p:cNvPr>
          <p:cNvSpPr/>
          <p:nvPr/>
        </p:nvSpPr>
        <p:spPr>
          <a:xfrm>
            <a:off x="8664977" y="1673214"/>
            <a:ext cx="1549287" cy="886251"/>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a:extLst>
              <a:ext uri="{FF2B5EF4-FFF2-40B4-BE49-F238E27FC236}">
                <a16:creationId xmlns:a16="http://schemas.microsoft.com/office/drawing/2014/main" id="{BC9D1B96-A094-4F63-87B0-178117C5EA8B}"/>
              </a:ext>
            </a:extLst>
          </p:cNvPr>
          <p:cNvCxnSpPr>
            <a:cxnSpLocks/>
            <a:endCxn id="21" idx="3"/>
          </p:cNvCxnSpPr>
          <p:nvPr/>
        </p:nvCxnSpPr>
        <p:spPr>
          <a:xfrm flipV="1">
            <a:off x="6394897" y="2429677"/>
            <a:ext cx="2496968" cy="1077368"/>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Date Placeholder 1">
            <a:extLst>
              <a:ext uri="{FF2B5EF4-FFF2-40B4-BE49-F238E27FC236}">
                <a16:creationId xmlns:a16="http://schemas.microsoft.com/office/drawing/2014/main" id="{97885BD3-30B9-3874-9E6C-609AEF52FE66}"/>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cxnSp>
        <p:nvCxnSpPr>
          <p:cNvPr id="32" name="Straight Arrow Connector 31">
            <a:extLst>
              <a:ext uri="{FF2B5EF4-FFF2-40B4-BE49-F238E27FC236}">
                <a16:creationId xmlns:a16="http://schemas.microsoft.com/office/drawing/2014/main" id="{A39567FF-15B5-E33F-4F0F-6CF569A3D58E}"/>
              </a:ext>
            </a:extLst>
          </p:cNvPr>
          <p:cNvCxnSpPr>
            <a:cxnSpLocks/>
          </p:cNvCxnSpPr>
          <p:nvPr/>
        </p:nvCxnSpPr>
        <p:spPr>
          <a:xfrm flipH="1">
            <a:off x="1589809" y="4592782"/>
            <a:ext cx="2735990" cy="1038919"/>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82AF3429-7349-6ADA-E794-559FCB51FCCB}"/>
              </a:ext>
            </a:extLst>
          </p:cNvPr>
          <p:cNvSpPr/>
          <p:nvPr/>
        </p:nvSpPr>
        <p:spPr>
          <a:xfrm>
            <a:off x="1075741" y="5100190"/>
            <a:ext cx="514068" cy="1063023"/>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Arrow Connector 39">
            <a:extLst>
              <a:ext uri="{FF2B5EF4-FFF2-40B4-BE49-F238E27FC236}">
                <a16:creationId xmlns:a16="http://schemas.microsoft.com/office/drawing/2014/main" id="{F1AA669C-F24B-A038-7A8B-3952EE4A7A9A}"/>
              </a:ext>
            </a:extLst>
          </p:cNvPr>
          <p:cNvCxnSpPr>
            <a:cxnSpLocks/>
          </p:cNvCxnSpPr>
          <p:nvPr/>
        </p:nvCxnSpPr>
        <p:spPr>
          <a:xfrm flipV="1">
            <a:off x="6779491" y="4489818"/>
            <a:ext cx="1724730" cy="269218"/>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160002CD-30F0-E8ED-9B3B-64617FD6F70A}"/>
              </a:ext>
            </a:extLst>
          </p:cNvPr>
          <p:cNvSpPr/>
          <p:nvPr/>
        </p:nvSpPr>
        <p:spPr>
          <a:xfrm rot="16200000">
            <a:off x="8733922" y="3795295"/>
            <a:ext cx="603622" cy="1063023"/>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ooter Placeholder 2">
            <a:extLst>
              <a:ext uri="{FF2B5EF4-FFF2-40B4-BE49-F238E27FC236}">
                <a16:creationId xmlns:a16="http://schemas.microsoft.com/office/drawing/2014/main" id="{B697E976-4202-D909-EEAB-A9CBD967127D}"/>
              </a:ext>
            </a:extLst>
          </p:cNvPr>
          <p:cNvSpPr txBox="1">
            <a:spLocks/>
          </p:cNvSpPr>
          <p:nvPr/>
        </p:nvSpPr>
        <p:spPr>
          <a:xfrm>
            <a:off x="6172201" y="6419850"/>
            <a:ext cx="3727496" cy="43815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Battery Replacement Guide</a:t>
            </a:r>
            <a:endParaRPr lang="fr-FR" dirty="0"/>
          </a:p>
        </p:txBody>
      </p:sp>
    </p:spTree>
    <p:extLst>
      <p:ext uri="{BB962C8B-B14F-4D97-AF65-F5344CB8AC3E}">
        <p14:creationId xmlns:p14="http://schemas.microsoft.com/office/powerpoint/2010/main" val="1225402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F8D1F1-D983-D3B6-203C-651CDB655F0F}"/>
              </a:ext>
            </a:extLst>
          </p:cNvPr>
          <p:cNvSpPr txBox="1"/>
          <p:nvPr/>
        </p:nvSpPr>
        <p:spPr>
          <a:xfrm>
            <a:off x="5199207" y="4984522"/>
            <a:ext cx="1460211" cy="369332"/>
          </a:xfrm>
          <a:prstGeom prst="rect">
            <a:avLst/>
          </a:prstGeom>
          <a:noFill/>
        </p:spPr>
        <p:txBody>
          <a:bodyPr wrap="square">
            <a:spAutoFit/>
          </a:bodyPr>
          <a:lstStyle/>
          <a:p>
            <a:r>
              <a:rPr lang="en-GB" dirty="0"/>
              <a:t>Thank you </a:t>
            </a:r>
          </a:p>
        </p:txBody>
      </p:sp>
      <p:sp>
        <p:nvSpPr>
          <p:cNvPr id="2" name="Date Placeholder 1">
            <a:extLst>
              <a:ext uri="{FF2B5EF4-FFF2-40B4-BE49-F238E27FC236}">
                <a16:creationId xmlns:a16="http://schemas.microsoft.com/office/drawing/2014/main" id="{807D5481-7FCD-BF32-DA6A-6644284447B3}"/>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6" name="Footer Placeholder 2">
            <a:extLst>
              <a:ext uri="{FF2B5EF4-FFF2-40B4-BE49-F238E27FC236}">
                <a16:creationId xmlns:a16="http://schemas.microsoft.com/office/drawing/2014/main" id="{4B410627-EACD-7C08-BB8D-D2B58390553D}"/>
              </a:ext>
            </a:extLst>
          </p:cNvPr>
          <p:cNvSpPr txBox="1">
            <a:spLocks/>
          </p:cNvSpPr>
          <p:nvPr/>
        </p:nvSpPr>
        <p:spPr>
          <a:xfrm>
            <a:off x="6172201" y="6419850"/>
            <a:ext cx="3727496" cy="43815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Battery Replacement Guide</a:t>
            </a:r>
            <a:endParaRPr lang="fr-FR" dirty="0"/>
          </a:p>
        </p:txBody>
      </p:sp>
    </p:spTree>
    <p:extLst>
      <p:ext uri="{BB962C8B-B14F-4D97-AF65-F5344CB8AC3E}">
        <p14:creationId xmlns:p14="http://schemas.microsoft.com/office/powerpoint/2010/main" val="3377254437"/>
      </p:ext>
    </p:extLst>
  </p:cSld>
  <p:clrMapOvr>
    <a:masterClrMapping/>
  </p:clrMapOvr>
  <mc:AlternateContent xmlns:mc="http://schemas.openxmlformats.org/markup-compatibility/2006" xmlns:p14="http://schemas.microsoft.com/office/powerpoint/2010/main">
    <mc:Choice Requires="p14">
      <p:transition spd="slow" p14:dur="2000" advTm="5790"/>
    </mc:Choice>
    <mc:Fallback xmlns="">
      <p:transition spd="slow" advTm="579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C97342-0B43-4892-8079-AEBAE75C642D}"/>
              </a:ext>
            </a:extLst>
          </p:cNvPr>
          <p:cNvSpPr>
            <a:spLocks noGrp="1"/>
          </p:cNvSpPr>
          <p:nvPr>
            <p:ph type="title"/>
          </p:nvPr>
        </p:nvSpPr>
        <p:spPr/>
        <p:txBody>
          <a:bodyPr/>
          <a:lstStyle/>
          <a:p>
            <a:r>
              <a:rPr lang="en-GB" dirty="0"/>
              <a:t>Required hardware and software </a:t>
            </a:r>
          </a:p>
        </p:txBody>
      </p:sp>
      <p:sp>
        <p:nvSpPr>
          <p:cNvPr id="6" name="Text Placeholder 5">
            <a:extLst>
              <a:ext uri="{FF2B5EF4-FFF2-40B4-BE49-F238E27FC236}">
                <a16:creationId xmlns:a16="http://schemas.microsoft.com/office/drawing/2014/main" id="{40B4C32C-BB4E-4754-AD62-F66F2801A71C}"/>
              </a:ext>
            </a:extLst>
          </p:cNvPr>
          <p:cNvSpPr>
            <a:spLocks noGrp="1"/>
          </p:cNvSpPr>
          <p:nvPr>
            <p:ph type="body" sz="quarter" idx="21"/>
          </p:nvPr>
        </p:nvSpPr>
        <p:spPr>
          <a:xfrm>
            <a:off x="724247" y="1559461"/>
            <a:ext cx="4991373" cy="4664694"/>
          </a:xfrm>
        </p:spPr>
        <p:txBody>
          <a:bodyPr vert="horz" lIns="91440" tIns="45720" rIns="91440" bIns="45720" rtlCol="0" anchor="t">
            <a:normAutofit/>
          </a:bodyPr>
          <a:lstStyle/>
          <a:p>
            <a:pPr marL="285750" indent="-285750">
              <a:buFont typeface="Arial" panose="020B0604020202020204" pitchFamily="34" charset="0"/>
              <a:buChar char="•"/>
            </a:pPr>
            <a:r>
              <a:rPr lang="en-GB" dirty="0">
                <a:latin typeface="Segoe UI"/>
                <a:cs typeface="Segoe UI"/>
              </a:rPr>
              <a:t>ESD Work Station.</a:t>
            </a:r>
          </a:p>
          <a:p>
            <a:pPr marL="285750" indent="-285750">
              <a:buFont typeface="Arial" panose="020B0604020202020204" pitchFamily="34" charset="0"/>
              <a:buChar char="•"/>
            </a:pPr>
            <a:r>
              <a:rPr lang="en-GB" dirty="0">
                <a:latin typeface="Segoe UI"/>
                <a:cs typeface="Segoe UI"/>
              </a:rPr>
              <a:t>Torque Drivers (Cross head, 45cNm &amp; 75cNm)</a:t>
            </a:r>
          </a:p>
          <a:p>
            <a:pPr marL="285750" indent="-285750">
              <a:buFont typeface="Arial" panose="020B0604020202020204" pitchFamily="34" charset="0"/>
              <a:buChar char="•"/>
            </a:pPr>
            <a:r>
              <a:rPr lang="en-GB" dirty="0"/>
              <a:t>Leak Testing Station (Hot Water Method) </a:t>
            </a:r>
          </a:p>
          <a:p>
            <a:pPr marL="285750" indent="-285750">
              <a:buFont typeface="Arial" panose="020B0604020202020204" pitchFamily="34" charset="0"/>
              <a:buChar char="•"/>
            </a:pPr>
            <a:r>
              <a:rPr lang="en-GB" dirty="0">
                <a:latin typeface="Segoe UI"/>
                <a:cs typeface="Segoe UI"/>
              </a:rPr>
              <a:t>Computer (Windows 7, 8, 10 or 11)</a:t>
            </a:r>
          </a:p>
          <a:p>
            <a:pPr marL="285750" indent="-285750">
              <a:buFont typeface="Arial" panose="020B0604020202020204" pitchFamily="34" charset="0"/>
              <a:buChar char="•"/>
            </a:pPr>
            <a:r>
              <a:rPr lang="en-GB" dirty="0"/>
              <a:t>Free USB port on selected computer</a:t>
            </a:r>
          </a:p>
          <a:p>
            <a:pPr marL="285750" indent="-285750">
              <a:buFont typeface="Arial" panose="020B0604020202020204" pitchFamily="34" charset="0"/>
              <a:buChar char="•"/>
            </a:pPr>
            <a:r>
              <a:rPr lang="en-GB" dirty="0"/>
              <a:t>USB </a:t>
            </a:r>
            <a:r>
              <a:rPr lang="en-GB" dirty="0" err="1"/>
              <a:t>Ir</a:t>
            </a:r>
            <a:r>
              <a:rPr lang="en-GB" dirty="0"/>
              <a:t>/IrDA programming Pen</a:t>
            </a:r>
          </a:p>
          <a:p>
            <a:pPr marL="285750" indent="-285750">
              <a:buFont typeface="Arial" panose="020B0604020202020204" pitchFamily="34" charset="0"/>
              <a:buChar char="•"/>
            </a:pPr>
            <a:r>
              <a:rPr lang="en-GB" dirty="0">
                <a:latin typeface="Segoe UI"/>
                <a:cs typeface="Segoe UI"/>
              </a:rPr>
              <a:t>Pen Cradle (1002665)</a:t>
            </a:r>
          </a:p>
          <a:p>
            <a:pPr marL="285750" indent="-285750">
              <a:buFont typeface="Arial" panose="020B0604020202020204" pitchFamily="34" charset="0"/>
              <a:buChar char="•"/>
            </a:pPr>
            <a:r>
              <a:rPr lang="en-GB" dirty="0"/>
              <a:t>FPROG 3 Software downloaded from McMurdo Partner Portal</a:t>
            </a:r>
          </a:p>
          <a:p>
            <a:pPr marL="285750" indent="-285750">
              <a:buFont typeface="Arial" panose="020B0604020202020204" pitchFamily="34" charset="0"/>
              <a:buChar char="•"/>
            </a:pPr>
            <a:r>
              <a:rPr lang="en-GB" dirty="0"/>
              <a:t>Label and document Printer</a:t>
            </a:r>
          </a:p>
          <a:p>
            <a:pPr marL="285750" indent="-285750">
              <a:buFont typeface="Arial" panose="020B0604020202020204" pitchFamily="34" charset="0"/>
              <a:buChar char="•"/>
            </a:pPr>
            <a:endParaRPr lang="en-GB" dirty="0"/>
          </a:p>
        </p:txBody>
      </p:sp>
      <p:pic>
        <p:nvPicPr>
          <p:cNvPr id="8" name="Picture 7">
            <a:extLst>
              <a:ext uri="{FF2B5EF4-FFF2-40B4-BE49-F238E27FC236}">
                <a16:creationId xmlns:a16="http://schemas.microsoft.com/office/drawing/2014/main" id="{412207AF-226B-43B9-9295-4A1CF8E883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476" t="6035" r="30572" b="10890"/>
          <a:stretch/>
        </p:blipFill>
        <p:spPr>
          <a:xfrm rot="10800000">
            <a:off x="10360027" y="1396914"/>
            <a:ext cx="1435248" cy="1492009"/>
          </a:xfrm>
          <a:prstGeom prst="rect">
            <a:avLst/>
          </a:prstGeom>
        </p:spPr>
      </p:pic>
      <p:sp>
        <p:nvSpPr>
          <p:cNvPr id="7" name="Date Placeholder 1">
            <a:extLst>
              <a:ext uri="{FF2B5EF4-FFF2-40B4-BE49-F238E27FC236}">
                <a16:creationId xmlns:a16="http://schemas.microsoft.com/office/drawing/2014/main" id="{6012043A-CD86-7D9C-AEFD-E5FDACED25C6}"/>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11" name="TextBox 10">
            <a:extLst>
              <a:ext uri="{FF2B5EF4-FFF2-40B4-BE49-F238E27FC236}">
                <a16:creationId xmlns:a16="http://schemas.microsoft.com/office/drawing/2014/main" id="{5ECA320B-E629-E3FC-77DD-B8793FB1822E}"/>
              </a:ext>
            </a:extLst>
          </p:cNvPr>
          <p:cNvSpPr txBox="1"/>
          <p:nvPr/>
        </p:nvSpPr>
        <p:spPr>
          <a:xfrm>
            <a:off x="8035949" y="1396913"/>
            <a:ext cx="2199757" cy="1200329"/>
          </a:xfrm>
          <a:prstGeom prst="rect">
            <a:avLst/>
          </a:prstGeom>
          <a:noFill/>
        </p:spPr>
        <p:txBody>
          <a:bodyPr wrap="square">
            <a:spAutoFit/>
          </a:bodyPr>
          <a:lstStyle/>
          <a:p>
            <a:r>
              <a:rPr lang="en-GB" dirty="0"/>
              <a:t>Article no: 1001420 USB programming pen kit incl. </a:t>
            </a:r>
          </a:p>
          <a:p>
            <a:endParaRPr lang="en-GB" dirty="0"/>
          </a:p>
        </p:txBody>
      </p:sp>
      <p:pic>
        <p:nvPicPr>
          <p:cNvPr id="2" name="Picture 2">
            <a:extLst>
              <a:ext uri="{FF2B5EF4-FFF2-40B4-BE49-F238E27FC236}">
                <a16:creationId xmlns:a16="http://schemas.microsoft.com/office/drawing/2014/main" id="{72D5BEED-0CC5-A227-6DDE-DD732E0083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6380" y="1396913"/>
            <a:ext cx="1435248" cy="1913664"/>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F437DE68-0C44-D669-D26D-9498FCE4B186}"/>
              </a:ext>
            </a:extLst>
          </p:cNvPr>
          <p:cNvSpPr txBox="1">
            <a:spLocks/>
          </p:cNvSpPr>
          <p:nvPr/>
        </p:nvSpPr>
        <p:spPr>
          <a:xfrm>
            <a:off x="6172201" y="6419850"/>
            <a:ext cx="3727496" cy="43815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Battery Replacement Guide</a:t>
            </a:r>
            <a:endParaRPr lang="fr-FR" dirty="0"/>
          </a:p>
        </p:txBody>
      </p:sp>
      <p:pic>
        <p:nvPicPr>
          <p:cNvPr id="10" name="Picture 9" descr="A yellow device on a grey surface&#10;&#10;Description automatically generated">
            <a:extLst>
              <a:ext uri="{FF2B5EF4-FFF2-40B4-BE49-F238E27FC236}">
                <a16:creationId xmlns:a16="http://schemas.microsoft.com/office/drawing/2014/main" id="{3EBA4071-896C-391B-7ABF-2DD3E076DF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380" y="3597458"/>
            <a:ext cx="3759326" cy="2708658"/>
          </a:xfrm>
          <a:prstGeom prst="rect">
            <a:avLst/>
          </a:prstGeom>
        </p:spPr>
      </p:pic>
    </p:spTree>
    <p:extLst>
      <p:ext uri="{BB962C8B-B14F-4D97-AF65-F5344CB8AC3E}">
        <p14:creationId xmlns:p14="http://schemas.microsoft.com/office/powerpoint/2010/main" val="3245088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87443-F7FC-4C3B-9FBC-748C0CBEC206}"/>
              </a:ext>
            </a:extLst>
          </p:cNvPr>
          <p:cNvSpPr>
            <a:spLocks noGrp="1"/>
          </p:cNvSpPr>
          <p:nvPr>
            <p:ph type="title"/>
          </p:nvPr>
        </p:nvSpPr>
        <p:spPr>
          <a:xfrm>
            <a:off x="1886856" y="2847302"/>
            <a:ext cx="8418287" cy="1163395"/>
          </a:xfrm>
        </p:spPr>
        <p:txBody>
          <a:bodyPr/>
          <a:lstStyle/>
          <a:p>
            <a:r>
              <a:rPr lang="en-GB" sz="4400" dirty="0"/>
              <a:t>Replacing Batteries</a:t>
            </a:r>
            <a:br>
              <a:rPr lang="en-GB" dirty="0"/>
            </a:br>
            <a:endParaRPr lang="en-GB" dirty="0"/>
          </a:p>
        </p:txBody>
      </p:sp>
      <p:sp>
        <p:nvSpPr>
          <p:cNvPr id="8" name="Date Placeholder 1">
            <a:extLst>
              <a:ext uri="{FF2B5EF4-FFF2-40B4-BE49-F238E27FC236}">
                <a16:creationId xmlns:a16="http://schemas.microsoft.com/office/drawing/2014/main" id="{BCAE286F-3915-0854-FD29-58A2FC464AD4}"/>
              </a:ext>
            </a:extLst>
          </p:cNvPr>
          <p:cNvSpPr txBox="1">
            <a:spLocks/>
          </p:cNvSpPr>
          <p:nvPr/>
        </p:nvSpPr>
        <p:spPr>
          <a:xfrm>
            <a:off x="9724770" y="6419850"/>
            <a:ext cx="937083" cy="193386"/>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3" name="Footer Placeholder 2">
            <a:extLst>
              <a:ext uri="{FF2B5EF4-FFF2-40B4-BE49-F238E27FC236}">
                <a16:creationId xmlns:a16="http://schemas.microsoft.com/office/drawing/2014/main" id="{0EC23D0E-643B-76E8-93E3-682FEAF9BCAE}"/>
              </a:ext>
            </a:extLst>
          </p:cNvPr>
          <p:cNvSpPr txBox="1">
            <a:spLocks/>
          </p:cNvSpPr>
          <p:nvPr/>
        </p:nvSpPr>
        <p:spPr>
          <a:xfrm>
            <a:off x="6172201" y="6419850"/>
            <a:ext cx="3727496" cy="43815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Battery Replacement Guide</a:t>
            </a:r>
            <a:endParaRPr lang="fr-FR" dirty="0"/>
          </a:p>
        </p:txBody>
      </p:sp>
    </p:spTree>
    <p:extLst>
      <p:ext uri="{BB962C8B-B14F-4D97-AF65-F5344CB8AC3E}">
        <p14:creationId xmlns:p14="http://schemas.microsoft.com/office/powerpoint/2010/main" val="2437883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Preparation to Replace Batteries in PLB</a:t>
            </a:r>
          </a:p>
        </p:txBody>
      </p:sp>
      <p:sp>
        <p:nvSpPr>
          <p:cNvPr id="6" name="Date Placeholder 1">
            <a:extLst>
              <a:ext uri="{FF2B5EF4-FFF2-40B4-BE49-F238E27FC236}">
                <a16:creationId xmlns:a16="http://schemas.microsoft.com/office/drawing/2014/main" id="{93B00105-AD95-250A-A204-172A1F31D1FE}"/>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4" name="Text Placeholder 5">
            <a:extLst>
              <a:ext uri="{FF2B5EF4-FFF2-40B4-BE49-F238E27FC236}">
                <a16:creationId xmlns:a16="http://schemas.microsoft.com/office/drawing/2014/main" id="{3D6F7ADE-4C05-0D82-05F2-24D6DC027D3A}"/>
              </a:ext>
            </a:extLst>
          </p:cNvPr>
          <p:cNvSpPr txBox="1">
            <a:spLocks/>
          </p:cNvSpPr>
          <p:nvPr/>
        </p:nvSpPr>
        <p:spPr>
          <a:xfrm>
            <a:off x="6769100" y="1180069"/>
            <a:ext cx="4991373" cy="3100986"/>
          </a:xfrm>
          <a:prstGeom prst="rect">
            <a:avLst/>
          </a:prstGeom>
        </p:spPr>
        <p:txBody>
          <a:bodyPr vert="horz" lIns="91440" tIns="45720" rIns="91440" bIns="45720" rtlCol="0" anchor="t">
            <a:norm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u="sng" dirty="0"/>
              <a:t>Step One</a:t>
            </a:r>
          </a:p>
          <a:p>
            <a:pPr marL="342900" indent="-342900">
              <a:buFont typeface="+mj-lt"/>
              <a:buAutoNum type="alphaLcParenR"/>
            </a:pPr>
            <a:r>
              <a:rPr lang="en-GB" dirty="0"/>
              <a:t>Carefully Unpack the PLB from its Packaging</a:t>
            </a:r>
          </a:p>
          <a:p>
            <a:pPr marL="342900" indent="-342900">
              <a:buFont typeface="+mj-lt"/>
              <a:buAutoNum type="alphaLcParenR"/>
            </a:pPr>
            <a:r>
              <a:rPr lang="en-GB" dirty="0">
                <a:latin typeface="Segoe UI"/>
                <a:cs typeface="Segoe UI"/>
              </a:rPr>
              <a:t>Ensure ESD Work Station is used</a:t>
            </a:r>
          </a:p>
          <a:p>
            <a:pPr marL="342900" indent="-342900">
              <a:buFont typeface="+mj-lt"/>
              <a:buAutoNum type="alphaLcParenR"/>
            </a:pPr>
            <a:r>
              <a:rPr lang="en-GB" dirty="0"/>
              <a:t>Ensure Technician is properly grounded via ESD strap while work is undertaken.</a:t>
            </a:r>
          </a:p>
          <a:p>
            <a:pPr marL="342900" indent="-342900">
              <a:buFont typeface="+mj-lt"/>
              <a:buAutoNum type="alphaLcParenR"/>
            </a:pPr>
            <a:r>
              <a:rPr lang="en-GB" dirty="0">
                <a:latin typeface="Segoe UI"/>
                <a:cs typeface="Segoe UI"/>
              </a:rPr>
              <a:t>Ensure Torque Drivers (Cross head, 45cNm &amp; 75cNm) are used.</a:t>
            </a:r>
          </a:p>
          <a:p>
            <a:pPr marL="342900" indent="-342900">
              <a:buFont typeface="+mj-lt"/>
              <a:buAutoNum type="alphaLcParenR"/>
            </a:pPr>
            <a:r>
              <a:rPr lang="en-GB" dirty="0"/>
              <a:t>Ensure correct Battery Replacement Pack is used</a:t>
            </a:r>
          </a:p>
          <a:p>
            <a:pPr marL="285750" indent="-285750">
              <a:buFont typeface="Arial" panose="020B0604020202020204" pitchFamily="34" charset="0"/>
              <a:buChar char="•"/>
            </a:pPr>
            <a:endParaRPr lang="en-GB" dirty="0"/>
          </a:p>
        </p:txBody>
      </p:sp>
      <p:pic>
        <p:nvPicPr>
          <p:cNvPr id="14" name="Picture 13" descr="A shelf with boxes on it&#10;&#10;Description automatically generated with low confidence">
            <a:extLst>
              <a:ext uri="{FF2B5EF4-FFF2-40B4-BE49-F238E27FC236}">
                <a16:creationId xmlns:a16="http://schemas.microsoft.com/office/drawing/2014/main" id="{2EB9418C-E6A0-B60A-B3ED-86494FEA64B4}"/>
              </a:ext>
            </a:extLst>
          </p:cNvPr>
          <p:cNvPicPr>
            <a:picLocks noChangeAspect="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510904" y="1180386"/>
            <a:ext cx="1634689" cy="1225382"/>
          </a:xfrm>
          <a:prstGeom prst="rect">
            <a:avLst/>
          </a:prstGeom>
          <a:noFill/>
          <a:ln>
            <a:noFill/>
          </a:ln>
        </p:spPr>
      </p:pic>
      <p:grpSp>
        <p:nvGrpSpPr>
          <p:cNvPr id="11" name="Group 10">
            <a:extLst>
              <a:ext uri="{FF2B5EF4-FFF2-40B4-BE49-F238E27FC236}">
                <a16:creationId xmlns:a16="http://schemas.microsoft.com/office/drawing/2014/main" id="{AA116035-1769-EC5D-60DB-3E43E61C4DB9}"/>
              </a:ext>
            </a:extLst>
          </p:cNvPr>
          <p:cNvGrpSpPr/>
          <p:nvPr/>
        </p:nvGrpSpPr>
        <p:grpSpPr>
          <a:xfrm>
            <a:off x="2275401" y="1183420"/>
            <a:ext cx="1634689" cy="1226017"/>
            <a:chOff x="2285792" y="1382002"/>
            <a:chExt cx="1634689" cy="1226017"/>
          </a:xfrm>
        </p:grpSpPr>
        <p:pic>
          <p:nvPicPr>
            <p:cNvPr id="15" name="Picture 14" descr="A picture containing indoor, paper&#10;&#10;Description automatically generated with medium confidence">
              <a:extLst>
                <a:ext uri="{FF2B5EF4-FFF2-40B4-BE49-F238E27FC236}">
                  <a16:creationId xmlns:a16="http://schemas.microsoft.com/office/drawing/2014/main" id="{2D01A1DD-33CA-ED27-3DB0-A0A2A5ED063C}"/>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rot="16200000">
              <a:off x="2490128" y="1177666"/>
              <a:ext cx="1226017" cy="1634689"/>
            </a:xfrm>
            <a:prstGeom prst="rect">
              <a:avLst/>
            </a:prstGeom>
            <a:noFill/>
            <a:ln>
              <a:noFill/>
            </a:ln>
          </p:spPr>
        </p:pic>
        <p:sp>
          <p:nvSpPr>
            <p:cNvPr id="26" name="Date Placeholder 1">
              <a:extLst>
                <a:ext uri="{FF2B5EF4-FFF2-40B4-BE49-F238E27FC236}">
                  <a16:creationId xmlns:a16="http://schemas.microsoft.com/office/drawing/2014/main" id="{535AD0C5-D49A-A8BF-A458-4252B141BFAB}"/>
                </a:ext>
              </a:extLst>
            </p:cNvPr>
            <p:cNvSpPr txBox="1">
              <a:spLocks/>
            </p:cNvSpPr>
            <p:nvPr/>
          </p:nvSpPr>
          <p:spPr>
            <a:xfrm>
              <a:off x="3448622" y="2223948"/>
              <a:ext cx="471859"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(a)</a:t>
              </a:r>
            </a:p>
          </p:txBody>
        </p:sp>
      </p:grpSp>
      <p:grpSp>
        <p:nvGrpSpPr>
          <p:cNvPr id="7" name="Group 6">
            <a:extLst>
              <a:ext uri="{FF2B5EF4-FFF2-40B4-BE49-F238E27FC236}">
                <a16:creationId xmlns:a16="http://schemas.microsoft.com/office/drawing/2014/main" id="{1511AD28-6D86-0E9A-7AF5-7ED0A518A63B}"/>
              </a:ext>
            </a:extLst>
          </p:cNvPr>
          <p:cNvGrpSpPr/>
          <p:nvPr/>
        </p:nvGrpSpPr>
        <p:grpSpPr>
          <a:xfrm>
            <a:off x="510905" y="2591164"/>
            <a:ext cx="5305382" cy="3630104"/>
            <a:chOff x="998129" y="2866316"/>
            <a:chExt cx="3878282" cy="2794368"/>
          </a:xfrm>
        </p:grpSpPr>
        <p:pic>
          <p:nvPicPr>
            <p:cNvPr id="16" name="Picture 15" descr="A yellow device on a grey surface&#10;&#10;Description automatically generated">
              <a:extLst>
                <a:ext uri="{FF2B5EF4-FFF2-40B4-BE49-F238E27FC236}">
                  <a16:creationId xmlns:a16="http://schemas.microsoft.com/office/drawing/2014/main" id="{8233613F-A62D-41FC-0FF9-1C22E4F80F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8129" y="2866316"/>
              <a:ext cx="3878282" cy="2794368"/>
            </a:xfrm>
            <a:prstGeom prst="rect">
              <a:avLst/>
            </a:prstGeom>
          </p:spPr>
        </p:pic>
        <p:sp>
          <p:nvSpPr>
            <p:cNvPr id="27" name="Date Placeholder 1">
              <a:extLst>
                <a:ext uri="{FF2B5EF4-FFF2-40B4-BE49-F238E27FC236}">
                  <a16:creationId xmlns:a16="http://schemas.microsoft.com/office/drawing/2014/main" id="{B5D3751F-FC4F-0A5E-A89E-9F3EB0EC3685}"/>
                </a:ext>
              </a:extLst>
            </p:cNvPr>
            <p:cNvSpPr txBox="1">
              <a:spLocks/>
            </p:cNvSpPr>
            <p:nvPr/>
          </p:nvSpPr>
          <p:spPr>
            <a:xfrm>
              <a:off x="1439914" y="4428243"/>
              <a:ext cx="489857" cy="384836"/>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(b)</a:t>
              </a:r>
            </a:p>
          </p:txBody>
        </p:sp>
        <p:sp>
          <p:nvSpPr>
            <p:cNvPr id="29" name="Date Placeholder 1">
              <a:extLst>
                <a:ext uri="{FF2B5EF4-FFF2-40B4-BE49-F238E27FC236}">
                  <a16:creationId xmlns:a16="http://schemas.microsoft.com/office/drawing/2014/main" id="{58245CD2-D76D-CB4F-BA2F-2D3E63D6F39C}"/>
                </a:ext>
              </a:extLst>
            </p:cNvPr>
            <p:cNvSpPr txBox="1">
              <a:spLocks/>
            </p:cNvSpPr>
            <p:nvPr/>
          </p:nvSpPr>
          <p:spPr>
            <a:xfrm>
              <a:off x="3435013" y="3963014"/>
              <a:ext cx="489857" cy="384836"/>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(d)</a:t>
              </a:r>
            </a:p>
          </p:txBody>
        </p:sp>
        <p:sp>
          <p:nvSpPr>
            <p:cNvPr id="32" name="Date Placeholder 1">
              <a:extLst>
                <a:ext uri="{FF2B5EF4-FFF2-40B4-BE49-F238E27FC236}">
                  <a16:creationId xmlns:a16="http://schemas.microsoft.com/office/drawing/2014/main" id="{CAA1F72D-1F59-69CA-74E2-7113720691D5}"/>
                </a:ext>
              </a:extLst>
            </p:cNvPr>
            <p:cNvSpPr txBox="1">
              <a:spLocks/>
            </p:cNvSpPr>
            <p:nvPr/>
          </p:nvSpPr>
          <p:spPr>
            <a:xfrm>
              <a:off x="2068289" y="3326162"/>
              <a:ext cx="489857" cy="384836"/>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(e)</a:t>
              </a:r>
            </a:p>
          </p:txBody>
        </p:sp>
      </p:grpSp>
      <p:sp>
        <p:nvSpPr>
          <p:cNvPr id="2" name="Footer Placeholder 2">
            <a:extLst>
              <a:ext uri="{FF2B5EF4-FFF2-40B4-BE49-F238E27FC236}">
                <a16:creationId xmlns:a16="http://schemas.microsoft.com/office/drawing/2014/main" id="{EAB90C7C-72DE-821F-65A5-2E98DCFA6EE2}"/>
              </a:ext>
            </a:extLst>
          </p:cNvPr>
          <p:cNvSpPr txBox="1">
            <a:spLocks/>
          </p:cNvSpPr>
          <p:nvPr/>
        </p:nvSpPr>
        <p:spPr>
          <a:xfrm>
            <a:off x="6172201" y="6419850"/>
            <a:ext cx="3727496" cy="43815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Battery Replacement Guide</a:t>
            </a:r>
            <a:endParaRPr lang="fr-FR" dirty="0"/>
          </a:p>
        </p:txBody>
      </p:sp>
      <p:grpSp>
        <p:nvGrpSpPr>
          <p:cNvPr id="12" name="Group 11">
            <a:extLst>
              <a:ext uri="{FF2B5EF4-FFF2-40B4-BE49-F238E27FC236}">
                <a16:creationId xmlns:a16="http://schemas.microsoft.com/office/drawing/2014/main" id="{4BE33266-AB20-3844-CB36-E10294CD942D}"/>
              </a:ext>
            </a:extLst>
          </p:cNvPr>
          <p:cNvGrpSpPr/>
          <p:nvPr/>
        </p:nvGrpSpPr>
        <p:grpSpPr>
          <a:xfrm>
            <a:off x="4039898" y="1189917"/>
            <a:ext cx="1776388" cy="1215851"/>
            <a:chOff x="4050289" y="1388499"/>
            <a:chExt cx="1776388" cy="1215851"/>
          </a:xfrm>
        </p:grpSpPr>
        <p:pic>
          <p:nvPicPr>
            <p:cNvPr id="9" name="Picture 8" descr="A hand with a yellow and green wristband&#10;&#10;Description automatically generated">
              <a:extLst>
                <a:ext uri="{FF2B5EF4-FFF2-40B4-BE49-F238E27FC236}">
                  <a16:creationId xmlns:a16="http://schemas.microsoft.com/office/drawing/2014/main" id="{A2DB938C-CEF1-BCD6-B81F-189ADEE8B6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0289" y="1388499"/>
              <a:ext cx="1776388" cy="1215851"/>
            </a:xfrm>
            <a:prstGeom prst="rect">
              <a:avLst/>
            </a:prstGeom>
          </p:spPr>
        </p:pic>
        <p:sp>
          <p:nvSpPr>
            <p:cNvPr id="10" name="Date Placeholder 1">
              <a:extLst>
                <a:ext uri="{FF2B5EF4-FFF2-40B4-BE49-F238E27FC236}">
                  <a16:creationId xmlns:a16="http://schemas.microsoft.com/office/drawing/2014/main" id="{91C3DC37-0E65-5514-3768-BA4D5A224C4C}"/>
                </a:ext>
              </a:extLst>
            </p:cNvPr>
            <p:cNvSpPr txBox="1">
              <a:spLocks/>
            </p:cNvSpPr>
            <p:nvPr/>
          </p:nvSpPr>
          <p:spPr>
            <a:xfrm>
              <a:off x="5214257" y="2230446"/>
              <a:ext cx="570501"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(c)</a:t>
              </a:r>
            </a:p>
          </p:txBody>
        </p:sp>
      </p:grpSp>
      <p:sp>
        <p:nvSpPr>
          <p:cNvPr id="3" name="Text Placeholder 5">
            <a:extLst>
              <a:ext uri="{FF2B5EF4-FFF2-40B4-BE49-F238E27FC236}">
                <a16:creationId xmlns:a16="http://schemas.microsoft.com/office/drawing/2014/main" id="{64A4142D-91DB-2E75-CADD-64BD81E2DC5D}"/>
              </a:ext>
            </a:extLst>
          </p:cNvPr>
          <p:cNvSpPr txBox="1">
            <a:spLocks/>
          </p:cNvSpPr>
          <p:nvPr/>
        </p:nvSpPr>
        <p:spPr>
          <a:xfrm>
            <a:off x="6827544" y="4203648"/>
            <a:ext cx="4874483" cy="1345097"/>
          </a:xfrm>
          <a:prstGeom prst="rect">
            <a:avLst/>
          </a:prstGeom>
        </p:spPr>
        <p:txBody>
          <a:bodyPr vert="horz" lIns="91440" tIns="45720" rIns="91440" bIns="45720" rtlCol="0">
            <a:norm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FF0000"/>
                </a:solidFill>
              </a:rPr>
              <a:t>Note:-</a:t>
            </a:r>
          </a:p>
          <a:p>
            <a:r>
              <a:rPr lang="en-GB" sz="1600" dirty="0">
                <a:solidFill>
                  <a:srgbClr val="FF0000"/>
                </a:solidFill>
              </a:rPr>
              <a:t>The Replacement Batteries in these Photos have been shown as Black (to distinguish them), however in reality they are Still Yellow as the original Batteries were.</a:t>
            </a:r>
          </a:p>
        </p:txBody>
      </p:sp>
    </p:spTree>
    <p:extLst>
      <p:ext uri="{BB962C8B-B14F-4D97-AF65-F5344CB8AC3E}">
        <p14:creationId xmlns:p14="http://schemas.microsoft.com/office/powerpoint/2010/main" val="3373212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Opening PLB</a:t>
            </a:r>
          </a:p>
        </p:txBody>
      </p:sp>
      <p:sp>
        <p:nvSpPr>
          <p:cNvPr id="6" name="Date Placeholder 1">
            <a:extLst>
              <a:ext uri="{FF2B5EF4-FFF2-40B4-BE49-F238E27FC236}">
                <a16:creationId xmlns:a16="http://schemas.microsoft.com/office/drawing/2014/main" id="{93B00105-AD95-250A-A204-172A1F31D1FE}"/>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4" name="Text Placeholder 5">
            <a:extLst>
              <a:ext uri="{FF2B5EF4-FFF2-40B4-BE49-F238E27FC236}">
                <a16:creationId xmlns:a16="http://schemas.microsoft.com/office/drawing/2014/main" id="{3D6F7ADE-4C05-0D82-05F2-24D6DC027D3A}"/>
              </a:ext>
            </a:extLst>
          </p:cNvPr>
          <p:cNvSpPr txBox="1">
            <a:spLocks/>
          </p:cNvSpPr>
          <p:nvPr/>
        </p:nvSpPr>
        <p:spPr>
          <a:xfrm>
            <a:off x="6717146" y="1096653"/>
            <a:ext cx="4991373" cy="4664694"/>
          </a:xfrm>
          <a:prstGeom prst="rect">
            <a:avLst/>
          </a:prstGeom>
        </p:spPr>
        <p:txBody>
          <a:bodyPr vert="horz" lIns="91440" tIns="45720" rIns="91440" bIns="45720" rtlCol="0">
            <a:norm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u="sng" dirty="0"/>
              <a:t>Step Two</a:t>
            </a:r>
          </a:p>
          <a:p>
            <a:pPr marL="342900" indent="-342900">
              <a:buFont typeface="+mj-lt"/>
              <a:buAutoNum type="alphaLcParenR"/>
            </a:pPr>
            <a:r>
              <a:rPr lang="en-GB" dirty="0"/>
              <a:t>On the PLB, Lift Red Flap on Top-Cap to expose retaining Screw</a:t>
            </a:r>
          </a:p>
          <a:p>
            <a:pPr marL="342900" indent="-342900">
              <a:buFont typeface="+mj-lt"/>
              <a:buAutoNum type="alphaLcParenR"/>
            </a:pPr>
            <a:r>
              <a:rPr lang="en-GB" dirty="0"/>
              <a:t>Unscrew Retaining screw to free Top-Cap</a:t>
            </a:r>
          </a:p>
          <a:p>
            <a:pPr marL="342900" indent="-342900">
              <a:buFont typeface="+mj-lt"/>
              <a:buAutoNum type="alphaLcParenR"/>
            </a:pPr>
            <a:r>
              <a:rPr lang="en-GB" dirty="0"/>
              <a:t>Remove Top-Cap of PLB (&amp; Store) to expose Top Cover of PLB, Antenna and two Retaining Screws.</a:t>
            </a:r>
          </a:p>
          <a:p>
            <a:pPr marL="342900" indent="-342900">
              <a:buFont typeface="+mj-lt"/>
              <a:buAutoNum type="alphaLcParenR"/>
            </a:pPr>
            <a:r>
              <a:rPr lang="en-GB" dirty="0"/>
              <a:t>Carefully Unwind Metal antenna to give access to Retaining Screws</a:t>
            </a:r>
          </a:p>
          <a:p>
            <a:pPr marL="342900" indent="-342900">
              <a:buFont typeface="+mj-lt"/>
              <a:buAutoNum type="alphaLcParenR"/>
            </a:pPr>
            <a:r>
              <a:rPr lang="en-GB" dirty="0"/>
              <a:t>Unscrew Retaining Screws</a:t>
            </a:r>
          </a:p>
          <a:p>
            <a:pPr marL="342900" indent="-342900">
              <a:buFont typeface="+mj-lt"/>
              <a:buAutoNum type="alphaLcParenR"/>
            </a:pPr>
            <a:r>
              <a:rPr lang="en-GB" dirty="0"/>
              <a:t>Carefully Remove Top Cover of PLB (&amp; Store) to expose Printed Circuit Board and Batteries</a:t>
            </a:r>
          </a:p>
          <a:p>
            <a:pPr marL="342900" indent="-342900">
              <a:buFont typeface="+mj-lt"/>
              <a:buAutoNum type="alphaLcParenR"/>
            </a:pPr>
            <a:r>
              <a:rPr lang="en-GB" dirty="0"/>
              <a:t>Visually Check PCB, Antenna spring connector, and Batteries for Damage</a:t>
            </a:r>
          </a:p>
          <a:p>
            <a:pPr marL="285750" indent="-285750">
              <a:buFont typeface="Arial" panose="020B0604020202020204" pitchFamily="34" charset="0"/>
              <a:buChar char="•"/>
            </a:pPr>
            <a:endParaRPr lang="en-GB" dirty="0"/>
          </a:p>
        </p:txBody>
      </p:sp>
      <p:pic>
        <p:nvPicPr>
          <p:cNvPr id="2" name="Picture 4">
            <a:extLst>
              <a:ext uri="{FF2B5EF4-FFF2-40B4-BE49-F238E27FC236}">
                <a16:creationId xmlns:a16="http://schemas.microsoft.com/office/drawing/2014/main" id="{39F77BAA-F223-4673-BA47-3F38CC1C95F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841" t="11177" r="10270" b="11492"/>
          <a:stretch/>
        </p:blipFill>
        <p:spPr bwMode="auto">
          <a:xfrm>
            <a:off x="594647" y="1259921"/>
            <a:ext cx="1006632" cy="1252152"/>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DC8707D6-ACC9-8D5F-639D-DBE4AEEFA723}"/>
              </a:ext>
            </a:extLst>
          </p:cNvPr>
          <p:cNvGrpSpPr/>
          <p:nvPr/>
        </p:nvGrpSpPr>
        <p:grpSpPr>
          <a:xfrm>
            <a:off x="1763174" y="1259922"/>
            <a:ext cx="1404705" cy="1252151"/>
            <a:chOff x="3750228" y="1559460"/>
            <a:chExt cx="1404705" cy="1252151"/>
          </a:xfrm>
        </p:grpSpPr>
        <p:pic>
          <p:nvPicPr>
            <p:cNvPr id="10" name="Picture 9" descr="A hand holding a small plastic container&#10;&#10;Description automatically generated">
              <a:extLst>
                <a:ext uri="{FF2B5EF4-FFF2-40B4-BE49-F238E27FC236}">
                  <a16:creationId xmlns:a16="http://schemas.microsoft.com/office/drawing/2014/main" id="{02B28174-5266-5E0E-BC16-DB57DE65A0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8256" y="1559460"/>
              <a:ext cx="1366677" cy="1252151"/>
            </a:xfrm>
            <a:prstGeom prst="rect">
              <a:avLst/>
            </a:prstGeom>
          </p:spPr>
        </p:pic>
        <p:sp>
          <p:nvSpPr>
            <p:cNvPr id="18" name="Date Placeholder 1">
              <a:extLst>
                <a:ext uri="{FF2B5EF4-FFF2-40B4-BE49-F238E27FC236}">
                  <a16:creationId xmlns:a16="http://schemas.microsoft.com/office/drawing/2014/main" id="{E5D9ED31-832A-6169-9A71-9C345D11DD35}"/>
                </a:ext>
              </a:extLst>
            </p:cNvPr>
            <p:cNvSpPr txBox="1">
              <a:spLocks/>
            </p:cNvSpPr>
            <p:nvPr/>
          </p:nvSpPr>
          <p:spPr>
            <a:xfrm>
              <a:off x="3750228" y="1559460"/>
              <a:ext cx="471859"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(a)</a:t>
              </a:r>
            </a:p>
          </p:txBody>
        </p:sp>
      </p:grpSp>
      <p:grpSp>
        <p:nvGrpSpPr>
          <p:cNvPr id="29" name="Group 28">
            <a:extLst>
              <a:ext uri="{FF2B5EF4-FFF2-40B4-BE49-F238E27FC236}">
                <a16:creationId xmlns:a16="http://schemas.microsoft.com/office/drawing/2014/main" id="{0854F1F4-BB8D-8C01-35CC-9B4BE0F0E7D2}"/>
              </a:ext>
            </a:extLst>
          </p:cNvPr>
          <p:cNvGrpSpPr/>
          <p:nvPr/>
        </p:nvGrpSpPr>
        <p:grpSpPr>
          <a:xfrm>
            <a:off x="3318522" y="1259921"/>
            <a:ext cx="1471937" cy="1252151"/>
            <a:chOff x="3328913" y="1559459"/>
            <a:chExt cx="1471937" cy="1252151"/>
          </a:xfrm>
        </p:grpSpPr>
        <p:pic>
          <p:nvPicPr>
            <p:cNvPr id="7" name="Picture 6" descr="A hand holding a screwdriver&#10;&#10;Description automatically generated">
              <a:extLst>
                <a:ext uri="{FF2B5EF4-FFF2-40B4-BE49-F238E27FC236}">
                  <a16:creationId xmlns:a16="http://schemas.microsoft.com/office/drawing/2014/main" id="{4BB40FC5-4D30-13BB-6FD7-3229215F17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0116" y="1559459"/>
              <a:ext cx="1410734" cy="1252151"/>
            </a:xfrm>
            <a:prstGeom prst="rect">
              <a:avLst/>
            </a:prstGeom>
          </p:spPr>
        </p:pic>
        <p:sp>
          <p:nvSpPr>
            <p:cNvPr id="19" name="Date Placeholder 1">
              <a:extLst>
                <a:ext uri="{FF2B5EF4-FFF2-40B4-BE49-F238E27FC236}">
                  <a16:creationId xmlns:a16="http://schemas.microsoft.com/office/drawing/2014/main" id="{FF324A13-B8F2-A823-0096-BDFB722CA70C}"/>
                </a:ext>
              </a:extLst>
            </p:cNvPr>
            <p:cNvSpPr txBox="1">
              <a:spLocks/>
            </p:cNvSpPr>
            <p:nvPr/>
          </p:nvSpPr>
          <p:spPr>
            <a:xfrm>
              <a:off x="3328913" y="1570990"/>
              <a:ext cx="548848" cy="36680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(b)</a:t>
              </a:r>
            </a:p>
          </p:txBody>
        </p:sp>
      </p:grpSp>
      <p:grpSp>
        <p:nvGrpSpPr>
          <p:cNvPr id="30" name="Group 29">
            <a:extLst>
              <a:ext uri="{FF2B5EF4-FFF2-40B4-BE49-F238E27FC236}">
                <a16:creationId xmlns:a16="http://schemas.microsoft.com/office/drawing/2014/main" id="{6FEE14F2-D2E0-380F-32C7-DD50EFEA18D1}"/>
              </a:ext>
            </a:extLst>
          </p:cNvPr>
          <p:cNvGrpSpPr/>
          <p:nvPr/>
        </p:nvGrpSpPr>
        <p:grpSpPr>
          <a:xfrm>
            <a:off x="594647" y="2843187"/>
            <a:ext cx="1350590" cy="1252151"/>
            <a:chOff x="5022453" y="1559459"/>
            <a:chExt cx="1350590" cy="1252151"/>
          </a:xfrm>
        </p:grpSpPr>
        <p:pic>
          <p:nvPicPr>
            <p:cNvPr id="12" name="Picture 11" descr="A hand holding a yellow and white device&#10;&#10;Description automatically generated">
              <a:extLst>
                <a:ext uri="{FF2B5EF4-FFF2-40B4-BE49-F238E27FC236}">
                  <a16:creationId xmlns:a16="http://schemas.microsoft.com/office/drawing/2014/main" id="{F6295DDD-863E-2E2D-551F-B036D58C43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2453" y="1559459"/>
              <a:ext cx="1350590" cy="1252151"/>
            </a:xfrm>
            <a:prstGeom prst="rect">
              <a:avLst/>
            </a:prstGeom>
          </p:spPr>
        </p:pic>
        <p:sp>
          <p:nvSpPr>
            <p:cNvPr id="20" name="Date Placeholder 1">
              <a:extLst>
                <a:ext uri="{FF2B5EF4-FFF2-40B4-BE49-F238E27FC236}">
                  <a16:creationId xmlns:a16="http://schemas.microsoft.com/office/drawing/2014/main" id="{91ACD467-5886-BD25-53B0-4314C6694B5C}"/>
                </a:ext>
              </a:extLst>
            </p:cNvPr>
            <p:cNvSpPr txBox="1">
              <a:spLocks/>
            </p:cNvSpPr>
            <p:nvPr/>
          </p:nvSpPr>
          <p:spPr>
            <a:xfrm>
              <a:off x="5022453" y="1559459"/>
              <a:ext cx="471859"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(c)</a:t>
              </a:r>
            </a:p>
          </p:txBody>
        </p:sp>
      </p:grpSp>
      <p:grpSp>
        <p:nvGrpSpPr>
          <p:cNvPr id="23" name="Group 22">
            <a:extLst>
              <a:ext uri="{FF2B5EF4-FFF2-40B4-BE49-F238E27FC236}">
                <a16:creationId xmlns:a16="http://schemas.microsoft.com/office/drawing/2014/main" id="{2A85DABA-D1F1-1F8D-3F13-DB1071B46142}"/>
              </a:ext>
            </a:extLst>
          </p:cNvPr>
          <p:cNvGrpSpPr/>
          <p:nvPr/>
        </p:nvGrpSpPr>
        <p:grpSpPr>
          <a:xfrm>
            <a:off x="2194564" y="2843187"/>
            <a:ext cx="2370321" cy="1253034"/>
            <a:chOff x="2204955" y="3142725"/>
            <a:chExt cx="2370321" cy="1253034"/>
          </a:xfrm>
        </p:grpSpPr>
        <p:pic>
          <p:nvPicPr>
            <p:cNvPr id="17" name="Picture 16" descr="A close-up of a tape measure&#10;&#10;Description automatically generated">
              <a:extLst>
                <a:ext uri="{FF2B5EF4-FFF2-40B4-BE49-F238E27FC236}">
                  <a16:creationId xmlns:a16="http://schemas.microsoft.com/office/drawing/2014/main" id="{9FC74372-B01D-A9A9-2CF4-CB33F2ADCE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4956" y="3142726"/>
              <a:ext cx="2370320" cy="1253033"/>
            </a:xfrm>
            <a:prstGeom prst="rect">
              <a:avLst/>
            </a:prstGeom>
          </p:spPr>
        </p:pic>
        <p:sp>
          <p:nvSpPr>
            <p:cNvPr id="24" name="Date Placeholder 1">
              <a:extLst>
                <a:ext uri="{FF2B5EF4-FFF2-40B4-BE49-F238E27FC236}">
                  <a16:creationId xmlns:a16="http://schemas.microsoft.com/office/drawing/2014/main" id="{48F8F29C-5923-E7B1-992F-B659218F66EB}"/>
                </a:ext>
              </a:extLst>
            </p:cNvPr>
            <p:cNvSpPr txBox="1">
              <a:spLocks/>
            </p:cNvSpPr>
            <p:nvPr/>
          </p:nvSpPr>
          <p:spPr>
            <a:xfrm>
              <a:off x="2204955" y="3142725"/>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(d)</a:t>
              </a:r>
            </a:p>
          </p:txBody>
        </p:sp>
      </p:grpSp>
      <p:sp>
        <p:nvSpPr>
          <p:cNvPr id="3" name="Footer Placeholder 2">
            <a:extLst>
              <a:ext uri="{FF2B5EF4-FFF2-40B4-BE49-F238E27FC236}">
                <a16:creationId xmlns:a16="http://schemas.microsoft.com/office/drawing/2014/main" id="{46EE50AB-8DF7-A483-6912-BBEEE953F4E2}"/>
              </a:ext>
            </a:extLst>
          </p:cNvPr>
          <p:cNvSpPr txBox="1">
            <a:spLocks/>
          </p:cNvSpPr>
          <p:nvPr/>
        </p:nvSpPr>
        <p:spPr>
          <a:xfrm>
            <a:off x="6172201" y="6419850"/>
            <a:ext cx="3727496" cy="43815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Battery Replacement Guide</a:t>
            </a:r>
            <a:endParaRPr lang="fr-FR" dirty="0"/>
          </a:p>
        </p:txBody>
      </p:sp>
      <p:grpSp>
        <p:nvGrpSpPr>
          <p:cNvPr id="26" name="Group 25">
            <a:extLst>
              <a:ext uri="{FF2B5EF4-FFF2-40B4-BE49-F238E27FC236}">
                <a16:creationId xmlns:a16="http://schemas.microsoft.com/office/drawing/2014/main" id="{CA2BDC4C-524A-2DE4-98A9-7E23E5BEA1E6}"/>
              </a:ext>
            </a:extLst>
          </p:cNvPr>
          <p:cNvGrpSpPr/>
          <p:nvPr/>
        </p:nvGrpSpPr>
        <p:grpSpPr>
          <a:xfrm>
            <a:off x="594647" y="4372926"/>
            <a:ext cx="1473662" cy="1252151"/>
            <a:chOff x="605038" y="4672464"/>
            <a:chExt cx="1473662" cy="1252151"/>
          </a:xfrm>
        </p:grpSpPr>
        <p:pic>
          <p:nvPicPr>
            <p:cNvPr id="13" name="Picture 12" descr="A close-up of a hand holding a small yellow and white device&#10;&#10;Description automatically generated">
              <a:extLst>
                <a:ext uri="{FF2B5EF4-FFF2-40B4-BE49-F238E27FC236}">
                  <a16:creationId xmlns:a16="http://schemas.microsoft.com/office/drawing/2014/main" id="{E7F77150-6577-3A7E-C27B-7187DA88AF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038" y="4672464"/>
              <a:ext cx="1473662" cy="1252151"/>
            </a:xfrm>
            <a:prstGeom prst="rect">
              <a:avLst/>
            </a:prstGeom>
          </p:spPr>
        </p:pic>
        <p:sp>
          <p:nvSpPr>
            <p:cNvPr id="16" name="Date Placeholder 1">
              <a:extLst>
                <a:ext uri="{FF2B5EF4-FFF2-40B4-BE49-F238E27FC236}">
                  <a16:creationId xmlns:a16="http://schemas.microsoft.com/office/drawing/2014/main" id="{4BBAC32D-09D5-0D19-C974-ACBCD712AEE9}"/>
                </a:ext>
              </a:extLst>
            </p:cNvPr>
            <p:cNvSpPr txBox="1">
              <a:spLocks/>
            </p:cNvSpPr>
            <p:nvPr/>
          </p:nvSpPr>
          <p:spPr>
            <a:xfrm>
              <a:off x="1532091" y="5550711"/>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(e)</a:t>
              </a:r>
            </a:p>
          </p:txBody>
        </p:sp>
      </p:grpSp>
      <p:grpSp>
        <p:nvGrpSpPr>
          <p:cNvPr id="27" name="Group 26">
            <a:extLst>
              <a:ext uri="{FF2B5EF4-FFF2-40B4-BE49-F238E27FC236}">
                <a16:creationId xmlns:a16="http://schemas.microsoft.com/office/drawing/2014/main" id="{9C362FB3-3C3F-B929-F05B-E43FBFE006B7}"/>
              </a:ext>
            </a:extLst>
          </p:cNvPr>
          <p:cNvGrpSpPr/>
          <p:nvPr/>
        </p:nvGrpSpPr>
        <p:grpSpPr>
          <a:xfrm>
            <a:off x="2320783" y="4372926"/>
            <a:ext cx="1473663" cy="1256829"/>
            <a:chOff x="2331174" y="4672464"/>
            <a:chExt cx="1473663" cy="1256829"/>
          </a:xfrm>
        </p:grpSpPr>
        <p:pic>
          <p:nvPicPr>
            <p:cNvPr id="9" name="Picture 8" descr="A close-up of a yellow device&#10;&#10;Description automatically generated">
              <a:extLst>
                <a:ext uri="{FF2B5EF4-FFF2-40B4-BE49-F238E27FC236}">
                  <a16:creationId xmlns:a16="http://schemas.microsoft.com/office/drawing/2014/main" id="{1F2E013B-66E9-9CE0-340C-0A92BDABA3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1174" y="4672464"/>
              <a:ext cx="1473663" cy="1256829"/>
            </a:xfrm>
            <a:prstGeom prst="rect">
              <a:avLst/>
            </a:prstGeom>
          </p:spPr>
        </p:pic>
        <p:sp>
          <p:nvSpPr>
            <p:cNvPr id="21" name="Date Placeholder 1">
              <a:extLst>
                <a:ext uri="{FF2B5EF4-FFF2-40B4-BE49-F238E27FC236}">
                  <a16:creationId xmlns:a16="http://schemas.microsoft.com/office/drawing/2014/main" id="{20AA53A0-422B-EAE8-EE82-C16DE5A131D9}"/>
                </a:ext>
              </a:extLst>
            </p:cNvPr>
            <p:cNvSpPr txBox="1">
              <a:spLocks/>
            </p:cNvSpPr>
            <p:nvPr/>
          </p:nvSpPr>
          <p:spPr>
            <a:xfrm>
              <a:off x="3310135" y="5550711"/>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(f)</a:t>
              </a:r>
            </a:p>
          </p:txBody>
        </p:sp>
      </p:grpSp>
      <p:grpSp>
        <p:nvGrpSpPr>
          <p:cNvPr id="28" name="Group 27">
            <a:extLst>
              <a:ext uri="{FF2B5EF4-FFF2-40B4-BE49-F238E27FC236}">
                <a16:creationId xmlns:a16="http://schemas.microsoft.com/office/drawing/2014/main" id="{8F5E1734-F8DD-906B-8CA2-D844E90632AD}"/>
              </a:ext>
            </a:extLst>
          </p:cNvPr>
          <p:cNvGrpSpPr/>
          <p:nvPr/>
        </p:nvGrpSpPr>
        <p:grpSpPr>
          <a:xfrm>
            <a:off x="4071938" y="4376998"/>
            <a:ext cx="1500403" cy="1248080"/>
            <a:chOff x="4082329" y="4676536"/>
            <a:chExt cx="1500403" cy="1248080"/>
          </a:xfrm>
        </p:grpSpPr>
        <p:pic>
          <p:nvPicPr>
            <p:cNvPr id="15" name="Picture 14" descr="A hand holding a yellow battery&#10;&#10;Description automatically generated">
              <a:extLst>
                <a:ext uri="{FF2B5EF4-FFF2-40B4-BE49-F238E27FC236}">
                  <a16:creationId xmlns:a16="http://schemas.microsoft.com/office/drawing/2014/main" id="{23E99555-E1B8-8BDB-9F9A-BC1C0B7146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2329" y="4676536"/>
              <a:ext cx="1486008" cy="1248080"/>
            </a:xfrm>
            <a:prstGeom prst="rect">
              <a:avLst/>
            </a:prstGeom>
          </p:spPr>
        </p:pic>
        <p:sp>
          <p:nvSpPr>
            <p:cNvPr id="22" name="Date Placeholder 1">
              <a:extLst>
                <a:ext uri="{FF2B5EF4-FFF2-40B4-BE49-F238E27FC236}">
                  <a16:creationId xmlns:a16="http://schemas.microsoft.com/office/drawing/2014/main" id="{1AE52507-FC22-9816-A6FE-0BF7AF9BEE3C}"/>
                </a:ext>
              </a:extLst>
            </p:cNvPr>
            <p:cNvSpPr txBox="1">
              <a:spLocks/>
            </p:cNvSpPr>
            <p:nvPr/>
          </p:nvSpPr>
          <p:spPr>
            <a:xfrm>
              <a:off x="5099785" y="5550711"/>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(g)</a:t>
              </a:r>
            </a:p>
          </p:txBody>
        </p:sp>
      </p:grpSp>
    </p:spTree>
    <p:extLst>
      <p:ext uri="{BB962C8B-B14F-4D97-AF65-F5344CB8AC3E}">
        <p14:creationId xmlns:p14="http://schemas.microsoft.com/office/powerpoint/2010/main" val="444306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Accessing PCB and Batteries</a:t>
            </a:r>
          </a:p>
        </p:txBody>
      </p:sp>
      <p:sp>
        <p:nvSpPr>
          <p:cNvPr id="6" name="Date Placeholder 1">
            <a:extLst>
              <a:ext uri="{FF2B5EF4-FFF2-40B4-BE49-F238E27FC236}">
                <a16:creationId xmlns:a16="http://schemas.microsoft.com/office/drawing/2014/main" id="{93B00105-AD95-250A-A204-172A1F31D1FE}"/>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4" name="Text Placeholder 5">
            <a:extLst>
              <a:ext uri="{FF2B5EF4-FFF2-40B4-BE49-F238E27FC236}">
                <a16:creationId xmlns:a16="http://schemas.microsoft.com/office/drawing/2014/main" id="{3D6F7ADE-4C05-0D82-05F2-24D6DC027D3A}"/>
              </a:ext>
            </a:extLst>
          </p:cNvPr>
          <p:cNvSpPr txBox="1">
            <a:spLocks/>
          </p:cNvSpPr>
          <p:nvPr/>
        </p:nvSpPr>
        <p:spPr>
          <a:xfrm>
            <a:off x="6810665" y="1096653"/>
            <a:ext cx="4858242" cy="4664694"/>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u="sng" dirty="0"/>
              <a:t>Step Three</a:t>
            </a:r>
          </a:p>
          <a:p>
            <a:pPr marL="342900" indent="-342900">
              <a:lnSpc>
                <a:spcPct val="110000"/>
              </a:lnSpc>
              <a:buFont typeface="+mj-lt"/>
              <a:buAutoNum type="alphaLcParenR"/>
            </a:pPr>
            <a:r>
              <a:rPr lang="en-GB" dirty="0"/>
              <a:t>Visually inspect PCB for Damage</a:t>
            </a:r>
          </a:p>
          <a:p>
            <a:pPr marL="342900" indent="-342900">
              <a:lnSpc>
                <a:spcPct val="110000"/>
              </a:lnSpc>
              <a:buFont typeface="+mj-lt"/>
              <a:buAutoNum type="alphaLcParenR"/>
            </a:pPr>
            <a:r>
              <a:rPr lang="en-GB" dirty="0"/>
              <a:t>Hold the projecting part of the PCB to secure it.</a:t>
            </a:r>
          </a:p>
          <a:p>
            <a:pPr marL="342900" indent="-342900">
              <a:lnSpc>
                <a:spcPct val="110000"/>
              </a:lnSpc>
              <a:buFont typeface="+mj-lt"/>
              <a:buAutoNum type="alphaLcParenR"/>
            </a:pPr>
            <a:r>
              <a:rPr lang="en-GB" dirty="0"/>
              <a:t>While holding the PCB firmly, carefully Unplug the Battery connections to the PCB (remove the white connectors from their sockets on the PCB).</a:t>
            </a:r>
          </a:p>
          <a:p>
            <a:pPr marL="342900" indent="-342900">
              <a:lnSpc>
                <a:spcPct val="110000"/>
              </a:lnSpc>
              <a:buFont typeface="+mj-lt"/>
              <a:buAutoNum type="alphaLcParenR"/>
            </a:pPr>
            <a:r>
              <a:rPr lang="en-GB" dirty="0"/>
              <a:t>Hold the projecting part of the PCB and gently extract the whole PCB and Battery arrangement, by pulling.</a:t>
            </a:r>
          </a:p>
          <a:p>
            <a:pPr marL="342900" indent="-342900">
              <a:lnSpc>
                <a:spcPct val="110000"/>
              </a:lnSpc>
              <a:buFont typeface="+mj-lt"/>
              <a:buAutoNum type="alphaLcParenR"/>
            </a:pPr>
            <a:r>
              <a:rPr lang="en-GB" dirty="0"/>
              <a:t>Lay the PCB/Battery arrangement on the ESD surface and gently pull out the batteries from the rear of the PCB</a:t>
            </a:r>
          </a:p>
          <a:p>
            <a:pPr marL="342900" indent="-342900">
              <a:lnSpc>
                <a:spcPct val="110000"/>
              </a:lnSpc>
              <a:buFont typeface="+mj-lt"/>
              <a:buAutoNum type="alphaLcParenR"/>
            </a:pPr>
            <a:r>
              <a:rPr lang="en-GB" dirty="0"/>
              <a:t>Carefully discard Old Batteries in accordance with disposal laws for Lithium Metal Batteries</a:t>
            </a:r>
          </a:p>
          <a:p>
            <a:pPr marL="285750" indent="-285750">
              <a:buFont typeface="Arial" panose="020B0604020202020204" pitchFamily="34" charset="0"/>
              <a:buChar char="•"/>
            </a:pPr>
            <a:endParaRPr lang="en-GB" dirty="0"/>
          </a:p>
        </p:txBody>
      </p:sp>
      <p:sp>
        <p:nvSpPr>
          <p:cNvPr id="3" name="Footer Placeholder 2">
            <a:extLst>
              <a:ext uri="{FF2B5EF4-FFF2-40B4-BE49-F238E27FC236}">
                <a16:creationId xmlns:a16="http://schemas.microsoft.com/office/drawing/2014/main" id="{B6FEE44D-352E-8630-04A3-835E61012DEC}"/>
              </a:ext>
            </a:extLst>
          </p:cNvPr>
          <p:cNvSpPr txBox="1">
            <a:spLocks/>
          </p:cNvSpPr>
          <p:nvPr/>
        </p:nvSpPr>
        <p:spPr>
          <a:xfrm>
            <a:off x="6172201" y="6419850"/>
            <a:ext cx="3727496" cy="43815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Battery Replacement Guide</a:t>
            </a:r>
            <a:endParaRPr lang="fr-FR" dirty="0"/>
          </a:p>
        </p:txBody>
      </p:sp>
      <p:pic>
        <p:nvPicPr>
          <p:cNvPr id="9" name="Picture 8" descr="A hand holding a yellow battery&#10;&#10;Description automatically generated">
            <a:extLst>
              <a:ext uri="{FF2B5EF4-FFF2-40B4-BE49-F238E27FC236}">
                <a16:creationId xmlns:a16="http://schemas.microsoft.com/office/drawing/2014/main" id="{5411C299-C21D-0835-DAD6-7503738ECB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465" y="1302581"/>
            <a:ext cx="1486008" cy="1248080"/>
          </a:xfrm>
          <a:prstGeom prst="rect">
            <a:avLst/>
          </a:prstGeom>
        </p:spPr>
      </p:pic>
      <p:sp>
        <p:nvSpPr>
          <p:cNvPr id="11" name="Date Placeholder 1">
            <a:extLst>
              <a:ext uri="{FF2B5EF4-FFF2-40B4-BE49-F238E27FC236}">
                <a16:creationId xmlns:a16="http://schemas.microsoft.com/office/drawing/2014/main" id="{403764A5-547A-2696-6034-50B6C5D89530}"/>
              </a:ext>
            </a:extLst>
          </p:cNvPr>
          <p:cNvSpPr txBox="1">
            <a:spLocks/>
          </p:cNvSpPr>
          <p:nvPr/>
        </p:nvSpPr>
        <p:spPr>
          <a:xfrm>
            <a:off x="1514921" y="2176756"/>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(a)</a:t>
            </a:r>
          </a:p>
        </p:txBody>
      </p:sp>
      <p:grpSp>
        <p:nvGrpSpPr>
          <p:cNvPr id="22" name="Group 21">
            <a:extLst>
              <a:ext uri="{FF2B5EF4-FFF2-40B4-BE49-F238E27FC236}">
                <a16:creationId xmlns:a16="http://schemas.microsoft.com/office/drawing/2014/main" id="{BFA1F072-0C0B-4587-8A5E-AB3384086D66}"/>
              </a:ext>
            </a:extLst>
          </p:cNvPr>
          <p:cNvGrpSpPr/>
          <p:nvPr/>
        </p:nvGrpSpPr>
        <p:grpSpPr>
          <a:xfrm>
            <a:off x="2237827" y="1302581"/>
            <a:ext cx="1451990" cy="1248079"/>
            <a:chOff x="2237827" y="1302581"/>
            <a:chExt cx="1451990" cy="1248079"/>
          </a:xfrm>
        </p:grpSpPr>
        <p:pic>
          <p:nvPicPr>
            <p:cNvPr id="14" name="Picture 13" descr="A person holding a yellow battery&#10;&#10;Description automatically generated">
              <a:extLst>
                <a:ext uri="{FF2B5EF4-FFF2-40B4-BE49-F238E27FC236}">
                  <a16:creationId xmlns:a16="http://schemas.microsoft.com/office/drawing/2014/main" id="{54DE7920-550E-5942-A329-F1FDC524B1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7827" y="1302581"/>
              <a:ext cx="1451990" cy="1248079"/>
            </a:xfrm>
            <a:prstGeom prst="rect">
              <a:avLst/>
            </a:prstGeom>
          </p:spPr>
        </p:pic>
        <p:sp>
          <p:nvSpPr>
            <p:cNvPr id="15" name="Date Placeholder 1">
              <a:extLst>
                <a:ext uri="{FF2B5EF4-FFF2-40B4-BE49-F238E27FC236}">
                  <a16:creationId xmlns:a16="http://schemas.microsoft.com/office/drawing/2014/main" id="{347297AB-E000-0103-C0F8-D7F39CB6B69A}"/>
                </a:ext>
              </a:extLst>
            </p:cNvPr>
            <p:cNvSpPr txBox="1">
              <a:spLocks/>
            </p:cNvSpPr>
            <p:nvPr/>
          </p:nvSpPr>
          <p:spPr>
            <a:xfrm>
              <a:off x="3171326" y="2176756"/>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(b)</a:t>
              </a:r>
            </a:p>
          </p:txBody>
        </p:sp>
      </p:grpSp>
      <p:grpSp>
        <p:nvGrpSpPr>
          <p:cNvPr id="21" name="Group 20">
            <a:extLst>
              <a:ext uri="{FF2B5EF4-FFF2-40B4-BE49-F238E27FC236}">
                <a16:creationId xmlns:a16="http://schemas.microsoft.com/office/drawing/2014/main" id="{C5812771-E6B0-14C8-1226-9632A4BE6647}"/>
              </a:ext>
            </a:extLst>
          </p:cNvPr>
          <p:cNvGrpSpPr/>
          <p:nvPr/>
        </p:nvGrpSpPr>
        <p:grpSpPr>
          <a:xfrm>
            <a:off x="3929776" y="1302581"/>
            <a:ext cx="1451561" cy="1266674"/>
            <a:chOff x="3929776" y="1302581"/>
            <a:chExt cx="1451561" cy="1266674"/>
          </a:xfrm>
        </p:grpSpPr>
        <p:pic>
          <p:nvPicPr>
            <p:cNvPr id="7" name="Picture 6" descr="A close-up of a yellow object&#10;&#10;Description automatically generated">
              <a:extLst>
                <a:ext uri="{FF2B5EF4-FFF2-40B4-BE49-F238E27FC236}">
                  <a16:creationId xmlns:a16="http://schemas.microsoft.com/office/drawing/2014/main" id="{CAF97C98-A36F-1CA1-A242-800F5EA5C3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9776" y="1302581"/>
              <a:ext cx="1451561" cy="1266674"/>
            </a:xfrm>
            <a:prstGeom prst="rect">
              <a:avLst/>
            </a:prstGeom>
          </p:spPr>
        </p:pic>
        <p:sp>
          <p:nvSpPr>
            <p:cNvPr id="16" name="Date Placeholder 1">
              <a:extLst>
                <a:ext uri="{FF2B5EF4-FFF2-40B4-BE49-F238E27FC236}">
                  <a16:creationId xmlns:a16="http://schemas.microsoft.com/office/drawing/2014/main" id="{EF4B85E6-43CB-9D94-194B-02E1C8A52A34}"/>
                </a:ext>
              </a:extLst>
            </p:cNvPr>
            <p:cNvSpPr txBox="1">
              <a:spLocks/>
            </p:cNvSpPr>
            <p:nvPr/>
          </p:nvSpPr>
          <p:spPr>
            <a:xfrm>
              <a:off x="4877241" y="2176756"/>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(c)</a:t>
              </a:r>
            </a:p>
          </p:txBody>
        </p:sp>
      </p:grpSp>
      <p:grpSp>
        <p:nvGrpSpPr>
          <p:cNvPr id="20" name="Group 19">
            <a:extLst>
              <a:ext uri="{FF2B5EF4-FFF2-40B4-BE49-F238E27FC236}">
                <a16:creationId xmlns:a16="http://schemas.microsoft.com/office/drawing/2014/main" id="{47603C58-C3A2-2B9E-26E3-CB770F6BF306}"/>
              </a:ext>
            </a:extLst>
          </p:cNvPr>
          <p:cNvGrpSpPr/>
          <p:nvPr/>
        </p:nvGrpSpPr>
        <p:grpSpPr>
          <a:xfrm>
            <a:off x="512474" y="2813022"/>
            <a:ext cx="2511281" cy="1354271"/>
            <a:chOff x="512474" y="2813022"/>
            <a:chExt cx="2511281" cy="1354271"/>
          </a:xfrm>
        </p:grpSpPr>
        <p:pic>
          <p:nvPicPr>
            <p:cNvPr id="10" name="Picture 9" descr="A hand holding a battery&#10;&#10;Description automatically generated">
              <a:extLst>
                <a:ext uri="{FF2B5EF4-FFF2-40B4-BE49-F238E27FC236}">
                  <a16:creationId xmlns:a16="http://schemas.microsoft.com/office/drawing/2014/main" id="{51A152D6-93ED-6EC0-6BEB-7F91740496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474" y="2813022"/>
              <a:ext cx="2511281" cy="1354271"/>
            </a:xfrm>
            <a:prstGeom prst="rect">
              <a:avLst/>
            </a:prstGeom>
          </p:spPr>
        </p:pic>
        <p:sp>
          <p:nvSpPr>
            <p:cNvPr id="17" name="Date Placeholder 1">
              <a:extLst>
                <a:ext uri="{FF2B5EF4-FFF2-40B4-BE49-F238E27FC236}">
                  <a16:creationId xmlns:a16="http://schemas.microsoft.com/office/drawing/2014/main" id="{55A12FAF-D7AB-3532-14D1-A0B338A71165}"/>
                </a:ext>
              </a:extLst>
            </p:cNvPr>
            <p:cNvSpPr txBox="1">
              <a:spLocks/>
            </p:cNvSpPr>
            <p:nvPr/>
          </p:nvSpPr>
          <p:spPr>
            <a:xfrm>
              <a:off x="2462907" y="2849165"/>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(d)</a:t>
              </a:r>
            </a:p>
          </p:txBody>
        </p:sp>
      </p:grpSp>
      <p:grpSp>
        <p:nvGrpSpPr>
          <p:cNvPr id="19" name="Group 18">
            <a:extLst>
              <a:ext uri="{FF2B5EF4-FFF2-40B4-BE49-F238E27FC236}">
                <a16:creationId xmlns:a16="http://schemas.microsoft.com/office/drawing/2014/main" id="{02DFA502-4C37-E219-0837-E7F1721B6874}"/>
              </a:ext>
            </a:extLst>
          </p:cNvPr>
          <p:cNvGrpSpPr/>
          <p:nvPr/>
        </p:nvGrpSpPr>
        <p:grpSpPr>
          <a:xfrm>
            <a:off x="3319085" y="2813022"/>
            <a:ext cx="1979051" cy="1354271"/>
            <a:chOff x="3319085" y="2813022"/>
            <a:chExt cx="1979051" cy="1354271"/>
          </a:xfrm>
        </p:grpSpPr>
        <p:pic>
          <p:nvPicPr>
            <p:cNvPr id="13" name="Picture 12" descr="A hand holding a battery&#10;&#10;Description automatically generated">
              <a:extLst>
                <a:ext uri="{FF2B5EF4-FFF2-40B4-BE49-F238E27FC236}">
                  <a16:creationId xmlns:a16="http://schemas.microsoft.com/office/drawing/2014/main" id="{EDC86FE3-F953-E25F-15F3-5A2A5501A7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9085" y="2813022"/>
              <a:ext cx="1979051" cy="1354271"/>
            </a:xfrm>
            <a:prstGeom prst="rect">
              <a:avLst/>
            </a:prstGeom>
          </p:spPr>
        </p:pic>
        <p:sp>
          <p:nvSpPr>
            <p:cNvPr id="18" name="Date Placeholder 1">
              <a:extLst>
                <a:ext uri="{FF2B5EF4-FFF2-40B4-BE49-F238E27FC236}">
                  <a16:creationId xmlns:a16="http://schemas.microsoft.com/office/drawing/2014/main" id="{35E81998-612F-8DC3-3619-C3B45F7F5D73}"/>
                </a:ext>
              </a:extLst>
            </p:cNvPr>
            <p:cNvSpPr txBox="1">
              <a:spLocks/>
            </p:cNvSpPr>
            <p:nvPr/>
          </p:nvSpPr>
          <p:spPr>
            <a:xfrm>
              <a:off x="4732714" y="2831617"/>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(e)</a:t>
              </a:r>
            </a:p>
          </p:txBody>
        </p:sp>
      </p:grpSp>
      <p:pic>
        <p:nvPicPr>
          <p:cNvPr id="24" name="Picture 23" descr="A person holding a pair of white and yellow batteries&#10;&#10;Description automatically generated">
            <a:extLst>
              <a:ext uri="{FF2B5EF4-FFF2-40B4-BE49-F238E27FC236}">
                <a16:creationId xmlns:a16="http://schemas.microsoft.com/office/drawing/2014/main" id="{6964D727-7D93-EBFB-EC31-BB8171D3F8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3094" y="4429655"/>
            <a:ext cx="2795991" cy="1560430"/>
          </a:xfrm>
          <a:prstGeom prst="rect">
            <a:avLst/>
          </a:prstGeom>
        </p:spPr>
      </p:pic>
      <p:sp>
        <p:nvSpPr>
          <p:cNvPr id="25" name="Date Placeholder 1">
            <a:extLst>
              <a:ext uri="{FF2B5EF4-FFF2-40B4-BE49-F238E27FC236}">
                <a16:creationId xmlns:a16="http://schemas.microsoft.com/office/drawing/2014/main" id="{383CD0CE-BA7C-60FC-5EEB-C2E4FB46D0D9}"/>
              </a:ext>
            </a:extLst>
          </p:cNvPr>
          <p:cNvSpPr txBox="1">
            <a:spLocks/>
          </p:cNvSpPr>
          <p:nvPr/>
        </p:nvSpPr>
        <p:spPr>
          <a:xfrm>
            <a:off x="523094" y="4436237"/>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(f)</a:t>
            </a:r>
          </a:p>
        </p:txBody>
      </p:sp>
    </p:spTree>
    <p:extLst>
      <p:ext uri="{BB962C8B-B14F-4D97-AF65-F5344CB8AC3E}">
        <p14:creationId xmlns:p14="http://schemas.microsoft.com/office/powerpoint/2010/main" val="201237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Replace with New Batteries</a:t>
            </a:r>
          </a:p>
        </p:txBody>
      </p:sp>
      <p:sp>
        <p:nvSpPr>
          <p:cNvPr id="6" name="Date Placeholder 1">
            <a:extLst>
              <a:ext uri="{FF2B5EF4-FFF2-40B4-BE49-F238E27FC236}">
                <a16:creationId xmlns:a16="http://schemas.microsoft.com/office/drawing/2014/main" id="{93B00105-AD95-250A-A204-172A1F31D1FE}"/>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4" name="Text Placeholder 5">
            <a:extLst>
              <a:ext uri="{FF2B5EF4-FFF2-40B4-BE49-F238E27FC236}">
                <a16:creationId xmlns:a16="http://schemas.microsoft.com/office/drawing/2014/main" id="{3D6F7ADE-4C05-0D82-05F2-24D6DC027D3A}"/>
              </a:ext>
            </a:extLst>
          </p:cNvPr>
          <p:cNvSpPr txBox="1">
            <a:spLocks/>
          </p:cNvSpPr>
          <p:nvPr/>
        </p:nvSpPr>
        <p:spPr>
          <a:xfrm>
            <a:off x="6810665" y="1096652"/>
            <a:ext cx="4858242" cy="5124615"/>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u="sng" dirty="0"/>
              <a:t>Step Four</a:t>
            </a:r>
          </a:p>
          <a:p>
            <a:pPr marL="342900" indent="-342900">
              <a:lnSpc>
                <a:spcPct val="110000"/>
              </a:lnSpc>
              <a:buFont typeface="+mj-lt"/>
              <a:buAutoNum type="alphaLcParenR"/>
            </a:pPr>
            <a:r>
              <a:rPr lang="en-GB" dirty="0"/>
              <a:t>Align New Batteries together with their wires uppermost. Then apply two sponges pad (one on top of the other) to the bottom/rear of Batteries</a:t>
            </a:r>
          </a:p>
          <a:p>
            <a:pPr marL="342900" indent="-342900">
              <a:lnSpc>
                <a:spcPct val="110000"/>
              </a:lnSpc>
              <a:buFont typeface="+mj-lt"/>
              <a:buAutoNum type="alphaLcParenR"/>
            </a:pPr>
            <a:r>
              <a:rPr lang="en-GB" dirty="0"/>
              <a:t>Reinsert new Battery pair back into the PLB PCB (ensure wires are not entangled during this process.)</a:t>
            </a:r>
          </a:p>
          <a:p>
            <a:pPr marL="342900" indent="-342900">
              <a:lnSpc>
                <a:spcPct val="110000"/>
              </a:lnSpc>
              <a:buFont typeface="+mj-lt"/>
              <a:buAutoNum type="alphaLcParenR"/>
            </a:pPr>
            <a:r>
              <a:rPr lang="en-GB" dirty="0"/>
              <a:t>While keeping Battery wires from being entangled, re-insert PCB and New Battery Pair into PLB Case (ensure that PCB slides into its correct mounting groove)</a:t>
            </a:r>
          </a:p>
          <a:p>
            <a:pPr marL="342900" indent="-342900">
              <a:lnSpc>
                <a:spcPct val="110000"/>
              </a:lnSpc>
              <a:buFont typeface="+mj-lt"/>
              <a:buAutoNum type="alphaLcParenR"/>
            </a:pPr>
            <a:r>
              <a:rPr lang="en-GB" dirty="0"/>
              <a:t>Using Gravity and PLB case to support PCB and Battery Pair. Reconnect Battery plugs to their respective sockets on the PCB</a:t>
            </a:r>
          </a:p>
          <a:p>
            <a:pPr marL="342900" indent="-342900">
              <a:lnSpc>
                <a:spcPct val="110000"/>
              </a:lnSpc>
              <a:buFont typeface="+mj-lt"/>
              <a:buAutoNum type="alphaLcParenR"/>
            </a:pPr>
            <a:r>
              <a:rPr lang="en-GB" dirty="0"/>
              <a:t>Manually adjust Battery wires away from the Centre of the PLB and toward the upper left side of the PLB (this prevents the wires being crushed by the Top Cover when reattached)</a:t>
            </a:r>
          </a:p>
          <a:p>
            <a:pPr marL="285750" indent="-285750">
              <a:buFont typeface="Arial" panose="020B0604020202020204" pitchFamily="34" charset="0"/>
              <a:buChar char="•"/>
            </a:pPr>
            <a:endParaRPr lang="en-GB" dirty="0"/>
          </a:p>
        </p:txBody>
      </p:sp>
      <p:sp>
        <p:nvSpPr>
          <p:cNvPr id="3" name="Footer Placeholder 2">
            <a:extLst>
              <a:ext uri="{FF2B5EF4-FFF2-40B4-BE49-F238E27FC236}">
                <a16:creationId xmlns:a16="http://schemas.microsoft.com/office/drawing/2014/main" id="{B6FEE44D-352E-8630-04A3-835E61012DEC}"/>
              </a:ext>
            </a:extLst>
          </p:cNvPr>
          <p:cNvSpPr txBox="1">
            <a:spLocks/>
          </p:cNvSpPr>
          <p:nvPr/>
        </p:nvSpPr>
        <p:spPr>
          <a:xfrm>
            <a:off x="6172201" y="6419850"/>
            <a:ext cx="3727496" cy="43815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Battery Replacement Guide</a:t>
            </a:r>
            <a:endParaRPr lang="fr-FR" dirty="0"/>
          </a:p>
        </p:txBody>
      </p:sp>
      <p:grpSp>
        <p:nvGrpSpPr>
          <p:cNvPr id="38" name="Group 37">
            <a:extLst>
              <a:ext uri="{FF2B5EF4-FFF2-40B4-BE49-F238E27FC236}">
                <a16:creationId xmlns:a16="http://schemas.microsoft.com/office/drawing/2014/main" id="{E28FD28C-1023-3A09-4F10-FD3CFF945214}"/>
              </a:ext>
            </a:extLst>
          </p:cNvPr>
          <p:cNvGrpSpPr/>
          <p:nvPr/>
        </p:nvGrpSpPr>
        <p:grpSpPr>
          <a:xfrm>
            <a:off x="430090" y="1302581"/>
            <a:ext cx="1990983" cy="1248079"/>
            <a:chOff x="430090" y="1302581"/>
            <a:chExt cx="1990983" cy="1248079"/>
          </a:xfrm>
        </p:grpSpPr>
        <p:pic>
          <p:nvPicPr>
            <p:cNvPr id="12" name="Picture 11" descr="A close-up of a person opening a bottle&#10;&#10;Description automatically generated">
              <a:extLst>
                <a:ext uri="{FF2B5EF4-FFF2-40B4-BE49-F238E27FC236}">
                  <a16:creationId xmlns:a16="http://schemas.microsoft.com/office/drawing/2014/main" id="{40514795-3088-A7FC-C2E9-C70EE820DA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090" y="1302581"/>
              <a:ext cx="1990983" cy="1248079"/>
            </a:xfrm>
            <a:prstGeom prst="rect">
              <a:avLst/>
            </a:prstGeom>
          </p:spPr>
        </p:pic>
        <p:sp>
          <p:nvSpPr>
            <p:cNvPr id="11" name="Date Placeholder 1">
              <a:extLst>
                <a:ext uri="{FF2B5EF4-FFF2-40B4-BE49-F238E27FC236}">
                  <a16:creationId xmlns:a16="http://schemas.microsoft.com/office/drawing/2014/main" id="{403764A5-547A-2696-6034-50B6C5D89530}"/>
                </a:ext>
              </a:extLst>
            </p:cNvPr>
            <p:cNvSpPr txBox="1">
              <a:spLocks/>
            </p:cNvSpPr>
            <p:nvPr/>
          </p:nvSpPr>
          <p:spPr>
            <a:xfrm>
              <a:off x="1916098" y="2093545"/>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(a)</a:t>
              </a:r>
            </a:p>
          </p:txBody>
        </p:sp>
      </p:grpSp>
      <p:sp>
        <p:nvSpPr>
          <p:cNvPr id="2" name="Text Placeholder 5">
            <a:extLst>
              <a:ext uri="{FF2B5EF4-FFF2-40B4-BE49-F238E27FC236}">
                <a16:creationId xmlns:a16="http://schemas.microsoft.com/office/drawing/2014/main" id="{6860FE1A-C7DE-3CBA-DD8D-464D28D4CCD0}"/>
              </a:ext>
            </a:extLst>
          </p:cNvPr>
          <p:cNvSpPr txBox="1">
            <a:spLocks/>
          </p:cNvSpPr>
          <p:nvPr/>
        </p:nvSpPr>
        <p:spPr>
          <a:xfrm>
            <a:off x="426352" y="4769522"/>
            <a:ext cx="4874483" cy="1345097"/>
          </a:xfrm>
          <a:prstGeom prst="rect">
            <a:avLst/>
          </a:prstGeom>
        </p:spPr>
        <p:txBody>
          <a:bodyPr vert="horz" lIns="91440" tIns="45720" rIns="91440" bIns="45720" rtlCol="0">
            <a:norm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FF0000"/>
                </a:solidFill>
              </a:rPr>
              <a:t>Note:-</a:t>
            </a:r>
          </a:p>
          <a:p>
            <a:r>
              <a:rPr lang="en-GB" sz="1600" dirty="0">
                <a:solidFill>
                  <a:srgbClr val="FF0000"/>
                </a:solidFill>
              </a:rPr>
              <a:t>The Replacement Batteries in these Photos have been shown as Black (to distinguish them), however in reality they are Still Yellow as the original Batteries were.</a:t>
            </a:r>
          </a:p>
        </p:txBody>
      </p:sp>
      <p:grpSp>
        <p:nvGrpSpPr>
          <p:cNvPr id="39" name="Group 38">
            <a:extLst>
              <a:ext uri="{FF2B5EF4-FFF2-40B4-BE49-F238E27FC236}">
                <a16:creationId xmlns:a16="http://schemas.microsoft.com/office/drawing/2014/main" id="{AD8C39FF-F249-CAD4-2629-90619EA35209}"/>
              </a:ext>
            </a:extLst>
          </p:cNvPr>
          <p:cNvGrpSpPr/>
          <p:nvPr/>
        </p:nvGrpSpPr>
        <p:grpSpPr>
          <a:xfrm>
            <a:off x="2644047" y="1296522"/>
            <a:ext cx="2250071" cy="1252248"/>
            <a:chOff x="2644047" y="1296522"/>
            <a:chExt cx="2250071" cy="1252248"/>
          </a:xfrm>
        </p:grpSpPr>
        <p:pic>
          <p:nvPicPr>
            <p:cNvPr id="27" name="Picture 26" descr="A person holding a piece of paper&#10;&#10;Description automatically generated">
              <a:extLst>
                <a:ext uri="{FF2B5EF4-FFF2-40B4-BE49-F238E27FC236}">
                  <a16:creationId xmlns:a16="http://schemas.microsoft.com/office/drawing/2014/main" id="{2EDB6E5D-01FC-7632-D60D-05FB32D846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4047" y="1296522"/>
              <a:ext cx="2250071" cy="1252248"/>
            </a:xfrm>
            <a:prstGeom prst="rect">
              <a:avLst/>
            </a:prstGeom>
          </p:spPr>
        </p:pic>
        <p:sp>
          <p:nvSpPr>
            <p:cNvPr id="34" name="Date Placeholder 1">
              <a:extLst>
                <a:ext uri="{FF2B5EF4-FFF2-40B4-BE49-F238E27FC236}">
                  <a16:creationId xmlns:a16="http://schemas.microsoft.com/office/drawing/2014/main" id="{18CEF4A5-41BE-99B9-62C7-B111417B40AF}"/>
                </a:ext>
              </a:extLst>
            </p:cNvPr>
            <p:cNvSpPr txBox="1">
              <a:spLocks/>
            </p:cNvSpPr>
            <p:nvPr/>
          </p:nvSpPr>
          <p:spPr>
            <a:xfrm>
              <a:off x="4315592" y="2105445"/>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(b)</a:t>
              </a:r>
            </a:p>
          </p:txBody>
        </p:sp>
      </p:grpSp>
      <p:grpSp>
        <p:nvGrpSpPr>
          <p:cNvPr id="40" name="Group 39">
            <a:extLst>
              <a:ext uri="{FF2B5EF4-FFF2-40B4-BE49-F238E27FC236}">
                <a16:creationId xmlns:a16="http://schemas.microsoft.com/office/drawing/2014/main" id="{EA032192-F581-A322-3D38-3FD1FBDBE103}"/>
              </a:ext>
            </a:extLst>
          </p:cNvPr>
          <p:cNvGrpSpPr/>
          <p:nvPr/>
        </p:nvGrpSpPr>
        <p:grpSpPr>
          <a:xfrm>
            <a:off x="430090" y="2763154"/>
            <a:ext cx="2031833" cy="1248079"/>
            <a:chOff x="430090" y="2763154"/>
            <a:chExt cx="2031833" cy="1248079"/>
          </a:xfrm>
        </p:grpSpPr>
        <p:pic>
          <p:nvPicPr>
            <p:cNvPr id="29" name="Picture 28" descr="A person holding a yellow device&#10;&#10;Description automatically generated">
              <a:extLst>
                <a:ext uri="{FF2B5EF4-FFF2-40B4-BE49-F238E27FC236}">
                  <a16:creationId xmlns:a16="http://schemas.microsoft.com/office/drawing/2014/main" id="{22978BA4-5342-E456-26F0-BFBC5665B6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090" y="2763154"/>
              <a:ext cx="2031833" cy="1248079"/>
            </a:xfrm>
            <a:prstGeom prst="rect">
              <a:avLst/>
            </a:prstGeom>
          </p:spPr>
        </p:pic>
        <p:sp>
          <p:nvSpPr>
            <p:cNvPr id="35" name="Date Placeholder 1">
              <a:extLst>
                <a:ext uri="{FF2B5EF4-FFF2-40B4-BE49-F238E27FC236}">
                  <a16:creationId xmlns:a16="http://schemas.microsoft.com/office/drawing/2014/main" id="{2C3F5BD4-7818-7E2F-4FC8-D7C5B612BFDA}"/>
                </a:ext>
              </a:extLst>
            </p:cNvPr>
            <p:cNvSpPr txBox="1">
              <a:spLocks/>
            </p:cNvSpPr>
            <p:nvPr/>
          </p:nvSpPr>
          <p:spPr>
            <a:xfrm>
              <a:off x="1828565" y="3521443"/>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(c)</a:t>
              </a:r>
            </a:p>
          </p:txBody>
        </p:sp>
      </p:grpSp>
      <p:grpSp>
        <p:nvGrpSpPr>
          <p:cNvPr id="41" name="Group 40">
            <a:extLst>
              <a:ext uri="{FF2B5EF4-FFF2-40B4-BE49-F238E27FC236}">
                <a16:creationId xmlns:a16="http://schemas.microsoft.com/office/drawing/2014/main" id="{35A9B715-BE4D-866E-76EF-1F32EE4B7865}"/>
              </a:ext>
            </a:extLst>
          </p:cNvPr>
          <p:cNvGrpSpPr/>
          <p:nvPr/>
        </p:nvGrpSpPr>
        <p:grpSpPr>
          <a:xfrm>
            <a:off x="2644048" y="2742372"/>
            <a:ext cx="1179808" cy="1272636"/>
            <a:chOff x="2644048" y="2742372"/>
            <a:chExt cx="1179808" cy="1272636"/>
          </a:xfrm>
        </p:grpSpPr>
        <p:pic>
          <p:nvPicPr>
            <p:cNvPr id="31" name="Picture 30" descr="A close-up of a hand holding a yellow device&#10;&#10;Description automatically generated">
              <a:extLst>
                <a:ext uri="{FF2B5EF4-FFF2-40B4-BE49-F238E27FC236}">
                  <a16:creationId xmlns:a16="http://schemas.microsoft.com/office/drawing/2014/main" id="{3DAC4DA6-1CF9-4BC3-06C3-BBACDF8218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4048" y="2742372"/>
              <a:ext cx="1179808" cy="1272636"/>
            </a:xfrm>
            <a:prstGeom prst="rect">
              <a:avLst/>
            </a:prstGeom>
          </p:spPr>
        </p:pic>
        <p:sp>
          <p:nvSpPr>
            <p:cNvPr id="36" name="Date Placeholder 1">
              <a:extLst>
                <a:ext uri="{FF2B5EF4-FFF2-40B4-BE49-F238E27FC236}">
                  <a16:creationId xmlns:a16="http://schemas.microsoft.com/office/drawing/2014/main" id="{E0A31CE5-6B40-72CD-224F-5B21E651A84A}"/>
                </a:ext>
              </a:extLst>
            </p:cNvPr>
            <p:cNvSpPr txBox="1">
              <a:spLocks/>
            </p:cNvSpPr>
            <p:nvPr/>
          </p:nvSpPr>
          <p:spPr>
            <a:xfrm>
              <a:off x="3334657" y="3541347"/>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(d)</a:t>
              </a:r>
            </a:p>
          </p:txBody>
        </p:sp>
      </p:grpSp>
      <p:grpSp>
        <p:nvGrpSpPr>
          <p:cNvPr id="42" name="Group 41">
            <a:extLst>
              <a:ext uri="{FF2B5EF4-FFF2-40B4-BE49-F238E27FC236}">
                <a16:creationId xmlns:a16="http://schemas.microsoft.com/office/drawing/2014/main" id="{6CEA809D-13E5-A20B-2203-EB22BCFA415F}"/>
              </a:ext>
            </a:extLst>
          </p:cNvPr>
          <p:cNvGrpSpPr/>
          <p:nvPr/>
        </p:nvGrpSpPr>
        <p:grpSpPr>
          <a:xfrm>
            <a:off x="4005981" y="2739105"/>
            <a:ext cx="1214862" cy="1272128"/>
            <a:chOff x="4005981" y="2739105"/>
            <a:chExt cx="1214862" cy="1272128"/>
          </a:xfrm>
        </p:grpSpPr>
        <p:pic>
          <p:nvPicPr>
            <p:cNvPr id="33" name="Picture 32" descr="A close-up of a yellow box&#10;&#10;Description automatically generated">
              <a:extLst>
                <a:ext uri="{FF2B5EF4-FFF2-40B4-BE49-F238E27FC236}">
                  <a16:creationId xmlns:a16="http://schemas.microsoft.com/office/drawing/2014/main" id="{8937C1C1-244B-DAA3-3B41-6E2FE4E00C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5981" y="2739105"/>
              <a:ext cx="1214862" cy="1272128"/>
            </a:xfrm>
            <a:prstGeom prst="rect">
              <a:avLst/>
            </a:prstGeom>
          </p:spPr>
        </p:pic>
        <p:sp>
          <p:nvSpPr>
            <p:cNvPr id="37" name="Date Placeholder 1">
              <a:extLst>
                <a:ext uri="{FF2B5EF4-FFF2-40B4-BE49-F238E27FC236}">
                  <a16:creationId xmlns:a16="http://schemas.microsoft.com/office/drawing/2014/main" id="{3B25C3F3-AD7E-C45F-D35C-95726B06B9A6}"/>
                </a:ext>
              </a:extLst>
            </p:cNvPr>
            <p:cNvSpPr txBox="1">
              <a:spLocks/>
            </p:cNvSpPr>
            <p:nvPr/>
          </p:nvSpPr>
          <p:spPr>
            <a:xfrm>
              <a:off x="4727496" y="3521443"/>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(e)</a:t>
              </a:r>
            </a:p>
          </p:txBody>
        </p:sp>
      </p:grpSp>
    </p:spTree>
    <p:extLst>
      <p:ext uri="{BB962C8B-B14F-4D97-AF65-F5344CB8AC3E}">
        <p14:creationId xmlns:p14="http://schemas.microsoft.com/office/powerpoint/2010/main" val="2700133316"/>
      </p:ext>
    </p:extLst>
  </p:cSld>
  <p:clrMapOvr>
    <a:masterClrMapping/>
  </p:clrMapOvr>
</p:sld>
</file>

<file path=ppt/theme/theme1.xml><?xml version="1.0" encoding="utf-8"?>
<a:theme xmlns:a="http://schemas.openxmlformats.org/drawingml/2006/main" name="Thème Office">
  <a:themeElements>
    <a:clrScheme name="OROLIA2">
      <a:dk1>
        <a:sysClr val="windowText" lastClr="000000"/>
      </a:dk1>
      <a:lt1>
        <a:sysClr val="window" lastClr="FFFFFF"/>
      </a:lt1>
      <a:dk2>
        <a:srgbClr val="363648"/>
      </a:dk2>
      <a:lt2>
        <a:srgbClr val="F2F2F2"/>
      </a:lt2>
      <a:accent1>
        <a:srgbClr val="031F73"/>
      </a:accent1>
      <a:accent2>
        <a:srgbClr val="F15B21"/>
      </a:accent2>
      <a:accent3>
        <a:srgbClr val="00C2DD"/>
      </a:accent3>
      <a:accent4>
        <a:srgbClr val="FF0079"/>
      </a:accent4>
      <a:accent5>
        <a:srgbClr val="BDFA05"/>
      </a:accent5>
      <a:accent6>
        <a:srgbClr val="FA4E0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MASQUE__SIMPLE_V04.potx" id="{88C3D570-2D6E-49B6-A2AE-B9603A9DABE7}" vid="{6FFE6BBE-2F39-4A82-BF8C-AFBA5715F905}"/>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0172ce2-8d03-4972-a61d-82c1606ce385" xsi:nil="true"/>
    <lcf76f155ced4ddcb4097134ff3c332f xmlns="bbf57959-a37b-4f82-b99a-6f5bdeb1af95">
      <Terms xmlns="http://schemas.microsoft.com/office/infopath/2007/PartnerControls"/>
    </lcf76f155ced4ddcb4097134ff3c332f>
    <results xmlns="bbf57959-a37b-4f82-b99a-6f5bdeb1af95">OK</result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B857574B950B3469DE2B48961707D12" ma:contentTypeVersion="16" ma:contentTypeDescription="Create a new document." ma:contentTypeScope="" ma:versionID="b7c6397618ab068d44064d96410c9faa">
  <xsd:schema xmlns:xsd="http://www.w3.org/2001/XMLSchema" xmlns:xs="http://www.w3.org/2001/XMLSchema" xmlns:p="http://schemas.microsoft.com/office/2006/metadata/properties" xmlns:ns2="80172ce2-8d03-4972-a61d-82c1606ce385" xmlns:ns3="bbf57959-a37b-4f82-b99a-6f5bdeb1af95" targetNamespace="http://schemas.microsoft.com/office/2006/metadata/properties" ma:root="true" ma:fieldsID="4afe1731129073c223e24bb815af3a1a" ns2:_="" ns3:_="">
    <xsd:import namespace="80172ce2-8d03-4972-a61d-82c1606ce385"/>
    <xsd:import namespace="bbf57959-a37b-4f82-b99a-6f5bdeb1af9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element ref="ns3:MediaServiceSearchProperties" minOccurs="0"/>
                <xsd:element ref="ns3:resul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172ce2-8d03-4972-a61d-82c1606ce38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c872178a-929d-4a66-85a0-27ccdc790258}" ma:internalName="TaxCatchAll" ma:showField="CatchAllData" ma:web="80172ce2-8d03-4972-a61d-82c1606ce38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bf57959-a37b-4f82-b99a-6f5bdeb1af9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e6b4ddf-8e3c-4b6c-aa8e-943e48472259"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results" ma:index="23" nillable="true" ma:displayName="results" ma:default="OK" ma:format="Dropdown" ma:internalName="results">
      <xsd:simpleType>
        <xsd:restriction base="dms:Choice">
          <xsd:enumeration value="OK"/>
          <xsd:enumeration value="Not OK"/>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B046E4-F81F-4876-A192-E0B743FC8231}">
  <ds:schemaRefs>
    <ds:schemaRef ds:uri="http://purl.org/dc/terms/"/>
    <ds:schemaRef ds:uri="072ad46a-951b-41a6-a8ad-6e385b73059e"/>
    <ds:schemaRef ds:uri="http://schemas.microsoft.com/office/2006/metadata/properties"/>
    <ds:schemaRef ds:uri="http://www.w3.org/XML/1998/namespace"/>
    <ds:schemaRef ds:uri="http://purl.org/dc/dcmityp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600af5f4-f88b-44b0-a58c-c1fe65ea6283"/>
    <ds:schemaRef ds:uri="80172ce2-8d03-4972-a61d-82c1606ce385"/>
    <ds:schemaRef ds:uri="bbf57959-a37b-4f82-b99a-6f5bdeb1af95"/>
  </ds:schemaRefs>
</ds:datastoreItem>
</file>

<file path=customXml/itemProps2.xml><?xml version="1.0" encoding="utf-8"?>
<ds:datastoreItem xmlns:ds="http://schemas.openxmlformats.org/officeDocument/2006/customXml" ds:itemID="{6CDB274F-77B6-4C2F-8441-8637AE4E42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172ce2-8d03-4972-a61d-82c1606ce385"/>
    <ds:schemaRef ds:uri="bbf57959-a37b-4f82-b99a-6f5bdeb1af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0C3EABC-16C1-4721-9CAF-768A914F06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MASTER MASQUE__SIMPLE_V04</Template>
  <TotalTime>28862</TotalTime>
  <Words>2572</Words>
  <Application>Microsoft Office PowerPoint</Application>
  <PresentationFormat>Widescreen</PresentationFormat>
  <Paragraphs>332</Paragraphs>
  <Slides>34</Slides>
  <Notes>4</Notes>
  <HiddenSlides>0</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Thème Office</vt:lpstr>
      <vt:lpstr>3_Custom Design</vt:lpstr>
      <vt:lpstr>PowerPoint Presentation</vt:lpstr>
      <vt:lpstr>PLB Battery Replacement Guide </vt:lpstr>
      <vt:lpstr>PLBs are programmed with FPROG3 SOFTWARE AND IRDA USB  PEN</vt:lpstr>
      <vt:lpstr>Required hardware and software </vt:lpstr>
      <vt:lpstr>Replacing Batteries </vt:lpstr>
      <vt:lpstr>Preparation to Replace Batteries in PLB</vt:lpstr>
      <vt:lpstr>Opening PLB</vt:lpstr>
      <vt:lpstr>Accessing PCB and Batteries</vt:lpstr>
      <vt:lpstr>Replace with New Batteries</vt:lpstr>
      <vt:lpstr>Initiate On/OFF test</vt:lpstr>
      <vt:lpstr>Replace Top-Cover of PLB</vt:lpstr>
      <vt:lpstr>Initiate self-test</vt:lpstr>
      <vt:lpstr>Leak testing Plb (Hot water Bath Method)</vt:lpstr>
      <vt:lpstr>Replace Top-CAP</vt:lpstr>
      <vt:lpstr>Connecting to the PLB  to update the Battery Expiry date  </vt:lpstr>
      <vt:lpstr>Connecting to the PLB</vt:lpstr>
      <vt:lpstr>Position the USB PEN (recommended)</vt:lpstr>
      <vt:lpstr>Connecting to the PLB</vt:lpstr>
      <vt:lpstr>Connecting to the PLB</vt:lpstr>
      <vt:lpstr>Connecting to the PLB</vt:lpstr>
      <vt:lpstr>Connecting to the PLB</vt:lpstr>
      <vt:lpstr>Updating Battery Expiry date on PLB</vt:lpstr>
      <vt:lpstr>Programming the PLB</vt:lpstr>
      <vt:lpstr>Programming the PLB</vt:lpstr>
      <vt:lpstr>Programming the PLB</vt:lpstr>
      <vt:lpstr>Programming the PLB</vt:lpstr>
      <vt:lpstr>Programming the PLB</vt:lpstr>
      <vt:lpstr>Programming the PLB</vt:lpstr>
      <vt:lpstr>Examples of printed documents</vt:lpstr>
      <vt:lpstr>Examples of printed documents</vt:lpstr>
      <vt:lpstr>Applying the labels</vt:lpstr>
      <vt:lpstr>Updating the Rear label on the PLB</vt:lpstr>
      <vt:lpstr>Updating the label in Manual and exterior box</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Geoffrey MICHEL</dc:creator>
  <cp:lastModifiedBy>Jonathan Cooper</cp:lastModifiedBy>
  <cp:revision>737</cp:revision>
  <cp:lastPrinted>2016-07-27T09:12:31Z</cp:lastPrinted>
  <dcterms:created xsi:type="dcterms:W3CDTF">2015-11-06T09:16:10Z</dcterms:created>
  <dcterms:modified xsi:type="dcterms:W3CDTF">2025-02-26T08:43:02Z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0x010100AB857574B950B3469DE2B48961707D12</vt:lpwstr>
  </property>
  <property fmtid="{D5CDD505-2E9C-101B-9397-08002B2CF9AE}" pid="3" name="_dlc_DocIdItemGuid">
    <vt:lpwstr>5508cb7a-02e9-4b88-a699-1321279112ed</vt:lpwstr>
  </property>
  <property fmtid="{D5CDD505-2E9C-101B-9397-08002B2CF9AE}" pid="4" name="MSIP_Label_d2d128a6-384f-45ec-adb8-8c289d3d9108_Enabled">
    <vt:lpwstr>True</vt:lpwstr>
  </property>
  <property fmtid="{D5CDD505-2E9C-101B-9397-08002B2CF9AE}" pid="5" name="MSIP_Label_d2d128a6-384f-45ec-adb8-8c289d3d9108_SiteId">
    <vt:lpwstr>a263030c-9c1b-421f-9471-1dec0b29c664</vt:lpwstr>
  </property>
  <property fmtid="{D5CDD505-2E9C-101B-9397-08002B2CF9AE}" pid="6" name="MSIP_Label_d2d128a6-384f-45ec-adb8-8c289d3d9108_Owner">
    <vt:lpwstr>Robin.George@seasofsolutions.com</vt:lpwstr>
  </property>
  <property fmtid="{D5CDD505-2E9C-101B-9397-08002B2CF9AE}" pid="7" name="MSIP_Label_d2d128a6-384f-45ec-adb8-8c289d3d9108_SetDate">
    <vt:lpwstr>2022-10-05T14:26:00.2580394Z</vt:lpwstr>
  </property>
  <property fmtid="{D5CDD505-2E9C-101B-9397-08002B2CF9AE}" pid="8" name="MSIP_Label_d2d128a6-384f-45ec-adb8-8c289d3d9108_Name">
    <vt:lpwstr>Public Information</vt:lpwstr>
  </property>
  <property fmtid="{D5CDD505-2E9C-101B-9397-08002B2CF9AE}" pid="9" name="MSIP_Label_d2d128a6-384f-45ec-adb8-8c289d3d9108_Application">
    <vt:lpwstr>Microsoft Azure Information Protection</vt:lpwstr>
  </property>
  <property fmtid="{D5CDD505-2E9C-101B-9397-08002B2CF9AE}" pid="10" name="MSIP_Label_d2d128a6-384f-45ec-adb8-8c289d3d9108_ActionId">
    <vt:lpwstr>bd4cffe6-2e69-412d-a51a-6a27e44030b4</vt:lpwstr>
  </property>
  <property fmtid="{D5CDD505-2E9C-101B-9397-08002B2CF9AE}" pid="11" name="MSIP_Label_d2d128a6-384f-45ec-adb8-8c289d3d9108_Extended_MSFT_Method">
    <vt:lpwstr>Manual</vt:lpwstr>
  </property>
  <property fmtid="{D5CDD505-2E9C-101B-9397-08002B2CF9AE}" pid="12" name="Sensitivity">
    <vt:lpwstr>Public Information</vt:lpwstr>
  </property>
  <property fmtid="{D5CDD505-2E9C-101B-9397-08002B2CF9AE}" pid="13" name="MediaServiceImageTags">
    <vt:lpwstr/>
  </property>
</Properties>
</file>